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0.jpg" ContentType="image/unknown"/>
  <Override PartName="/ppt/media/image41.jpg" ContentType="image/jpeg"/>
  <Override PartName="/ppt/media/image48.jpg" ContentType="image/jpeg"/>
  <Override PartName="/ppt/media/image5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70" r:id="rId7"/>
    <p:sldId id="263" r:id="rId8"/>
    <p:sldId id="271" r:id="rId9"/>
    <p:sldId id="264" r:id="rId10"/>
    <p:sldId id="272" r:id="rId11"/>
    <p:sldId id="265" r:id="rId12"/>
    <p:sldId id="266" r:id="rId13"/>
    <p:sldId id="267" r:id="rId14"/>
    <p:sldId id="269" r:id="rId15"/>
  </p:sldIdLst>
  <p:sldSz cx="11518900" cy="6483350"/>
  <p:notesSz cx="11518900" cy="6483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1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19999" cy="6479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615355" y="971697"/>
            <a:ext cx="107950" cy="167005"/>
          </a:xfrm>
          <a:custGeom>
            <a:avLst/>
            <a:gdLst/>
            <a:ahLst/>
            <a:cxnLst/>
            <a:rect l="l" t="t" r="r" b="b"/>
            <a:pathLst>
              <a:path w="107950" h="167005">
                <a:moveTo>
                  <a:pt x="53953" y="0"/>
                </a:moveTo>
                <a:lnTo>
                  <a:pt x="0" y="53884"/>
                </a:lnTo>
                <a:lnTo>
                  <a:pt x="53949" y="166550"/>
                </a:lnTo>
                <a:lnTo>
                  <a:pt x="107910" y="53884"/>
                </a:lnTo>
                <a:lnTo>
                  <a:pt x="53953" y="0"/>
                </a:lnTo>
                <a:close/>
              </a:path>
            </a:pathLst>
          </a:custGeom>
          <a:solidFill>
            <a:srgbClr val="202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31569" y="661776"/>
            <a:ext cx="74976" cy="7498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508627" y="438596"/>
            <a:ext cx="376555" cy="537210"/>
          </a:xfrm>
          <a:custGeom>
            <a:avLst/>
            <a:gdLst/>
            <a:ahLst/>
            <a:cxnLst/>
            <a:rect l="l" t="t" r="r" b="b"/>
            <a:pathLst>
              <a:path w="376554" h="537210">
                <a:moveTo>
                  <a:pt x="321360" y="265671"/>
                </a:moveTo>
                <a:lnTo>
                  <a:pt x="310261" y="206705"/>
                </a:lnTo>
                <a:lnTo>
                  <a:pt x="282244" y="156324"/>
                </a:lnTo>
                <a:lnTo>
                  <a:pt x="245300" y="115227"/>
                </a:lnTo>
                <a:lnTo>
                  <a:pt x="243433" y="113703"/>
                </a:lnTo>
                <a:lnTo>
                  <a:pt x="243433" y="264007"/>
                </a:lnTo>
                <a:lnTo>
                  <a:pt x="238366" y="310629"/>
                </a:lnTo>
                <a:lnTo>
                  <a:pt x="227025" y="358228"/>
                </a:lnTo>
                <a:lnTo>
                  <a:pt x="215214" y="396417"/>
                </a:lnTo>
                <a:lnTo>
                  <a:pt x="208762" y="414794"/>
                </a:lnTo>
                <a:lnTo>
                  <a:pt x="160680" y="366610"/>
                </a:lnTo>
                <a:lnTo>
                  <a:pt x="112585" y="414794"/>
                </a:lnTo>
                <a:lnTo>
                  <a:pt x="106133" y="396417"/>
                </a:lnTo>
                <a:lnTo>
                  <a:pt x="94335" y="358228"/>
                </a:lnTo>
                <a:lnTo>
                  <a:pt x="82994" y="310629"/>
                </a:lnTo>
                <a:lnTo>
                  <a:pt x="77927" y="264007"/>
                </a:lnTo>
                <a:lnTo>
                  <a:pt x="90043" y="212877"/>
                </a:lnTo>
                <a:lnTo>
                  <a:pt x="117132" y="174967"/>
                </a:lnTo>
                <a:lnTo>
                  <a:pt x="145313" y="150863"/>
                </a:lnTo>
                <a:lnTo>
                  <a:pt x="160680" y="141122"/>
                </a:lnTo>
                <a:lnTo>
                  <a:pt x="176047" y="150863"/>
                </a:lnTo>
                <a:lnTo>
                  <a:pt x="204228" y="174967"/>
                </a:lnTo>
                <a:lnTo>
                  <a:pt x="231317" y="212877"/>
                </a:lnTo>
                <a:lnTo>
                  <a:pt x="243433" y="264007"/>
                </a:lnTo>
                <a:lnTo>
                  <a:pt x="243433" y="113703"/>
                </a:lnTo>
                <a:lnTo>
                  <a:pt x="207416" y="84150"/>
                </a:lnTo>
                <a:lnTo>
                  <a:pt x="176555" y="63817"/>
                </a:lnTo>
                <a:lnTo>
                  <a:pt x="160680" y="54927"/>
                </a:lnTo>
                <a:lnTo>
                  <a:pt x="144805" y="63817"/>
                </a:lnTo>
                <a:lnTo>
                  <a:pt x="76047" y="115227"/>
                </a:lnTo>
                <a:lnTo>
                  <a:pt x="39116" y="156324"/>
                </a:lnTo>
                <a:lnTo>
                  <a:pt x="11099" y="206705"/>
                </a:lnTo>
                <a:lnTo>
                  <a:pt x="0" y="265671"/>
                </a:lnTo>
                <a:lnTo>
                  <a:pt x="13728" y="353542"/>
                </a:lnTo>
                <a:lnTo>
                  <a:pt x="43916" y="441744"/>
                </a:lnTo>
                <a:lnTo>
                  <a:pt x="74117" y="509739"/>
                </a:lnTo>
                <a:lnTo>
                  <a:pt x="87845" y="536968"/>
                </a:lnTo>
                <a:lnTo>
                  <a:pt x="160680" y="464007"/>
                </a:lnTo>
                <a:lnTo>
                  <a:pt x="233514" y="536968"/>
                </a:lnTo>
                <a:lnTo>
                  <a:pt x="247243" y="509739"/>
                </a:lnTo>
                <a:lnTo>
                  <a:pt x="267550" y="464007"/>
                </a:lnTo>
                <a:lnTo>
                  <a:pt x="277444" y="441744"/>
                </a:lnTo>
                <a:lnTo>
                  <a:pt x="286664" y="414794"/>
                </a:lnTo>
                <a:lnTo>
                  <a:pt x="307632" y="353542"/>
                </a:lnTo>
                <a:lnTo>
                  <a:pt x="321360" y="265671"/>
                </a:lnTo>
                <a:close/>
              </a:path>
              <a:path w="376554" h="537210">
                <a:moveTo>
                  <a:pt x="376275" y="54914"/>
                </a:moveTo>
                <a:lnTo>
                  <a:pt x="321360" y="0"/>
                </a:lnTo>
                <a:lnTo>
                  <a:pt x="266446" y="54914"/>
                </a:lnTo>
                <a:lnTo>
                  <a:pt x="321360" y="109842"/>
                </a:lnTo>
                <a:lnTo>
                  <a:pt x="376275" y="54914"/>
                </a:lnTo>
                <a:close/>
              </a:path>
            </a:pathLst>
          </a:custGeom>
          <a:solidFill>
            <a:srgbClr val="202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1803" y="486250"/>
            <a:ext cx="10281643" cy="529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28787" y="3630676"/>
            <a:ext cx="8067675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rgbClr val="EC543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rgbClr val="EC543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6262" y="1491170"/>
            <a:ext cx="5013484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935503" y="1491170"/>
            <a:ext cx="5013484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rgbClr val="EC543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1519999" cy="6479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01056" y="1179031"/>
            <a:ext cx="2347595" cy="1029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1" i="0">
                <a:solidFill>
                  <a:srgbClr val="EC543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7569" y="1362479"/>
            <a:ext cx="10210111" cy="3502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18585" y="6029515"/>
            <a:ext cx="3688080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6262" y="6029515"/>
            <a:ext cx="265080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8180" y="6029515"/>
            <a:ext cx="265080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fond74.ru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599" y="0"/>
            <a:ext cx="11527199" cy="64871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4278" y="1532591"/>
            <a:ext cx="7160895" cy="1637664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ct val="96800"/>
              </a:lnSpc>
              <a:spcBef>
                <a:spcPts val="215"/>
              </a:spcBef>
            </a:pPr>
            <a:r>
              <a:rPr sz="3000" spc="340" dirty="0">
                <a:solidFill>
                  <a:srgbClr val="1A3250"/>
                </a:solidFill>
                <a:latin typeface="Calibri"/>
                <a:cs typeface="Calibri"/>
              </a:rPr>
              <a:t>Э</a:t>
            </a:r>
            <a:r>
              <a:rPr sz="2450" spc="340" dirty="0">
                <a:solidFill>
                  <a:srgbClr val="1A3250"/>
                </a:solidFill>
                <a:latin typeface="Calibri"/>
                <a:cs typeface="Calibri"/>
              </a:rPr>
              <a:t>ФФЕКТИВНАЯ</a:t>
            </a:r>
            <a:r>
              <a:rPr sz="2450" spc="20" dirty="0">
                <a:solidFill>
                  <a:srgbClr val="1A3250"/>
                </a:solidFill>
                <a:latin typeface="Calibri"/>
                <a:cs typeface="Calibri"/>
              </a:rPr>
              <a:t> </a:t>
            </a:r>
            <a:r>
              <a:rPr sz="2450" spc="270" dirty="0">
                <a:solidFill>
                  <a:srgbClr val="1A3250"/>
                </a:solidFill>
                <a:latin typeface="Calibri"/>
                <a:cs typeface="Calibri"/>
              </a:rPr>
              <a:t>ОРГАНИЗАЦИЯ</a:t>
            </a:r>
            <a:r>
              <a:rPr sz="2450" spc="20" dirty="0">
                <a:solidFill>
                  <a:srgbClr val="1A3250"/>
                </a:solidFill>
                <a:latin typeface="Calibri"/>
                <a:cs typeface="Calibri"/>
              </a:rPr>
              <a:t> </a:t>
            </a:r>
            <a:r>
              <a:rPr sz="2450" spc="229" dirty="0">
                <a:solidFill>
                  <a:srgbClr val="1A3250"/>
                </a:solidFill>
                <a:latin typeface="Calibri"/>
                <a:cs typeface="Calibri"/>
              </a:rPr>
              <a:t>РАБОТЫ</a:t>
            </a:r>
            <a:r>
              <a:rPr sz="2450" spc="20" dirty="0">
                <a:solidFill>
                  <a:srgbClr val="1A3250"/>
                </a:solidFill>
                <a:latin typeface="Calibri"/>
                <a:cs typeface="Calibri"/>
              </a:rPr>
              <a:t> </a:t>
            </a:r>
            <a:r>
              <a:rPr sz="3000" spc="229" dirty="0">
                <a:solidFill>
                  <a:srgbClr val="1A3250"/>
                </a:solidFill>
                <a:latin typeface="Calibri"/>
                <a:cs typeface="Calibri"/>
              </a:rPr>
              <a:t>ЦК</a:t>
            </a:r>
            <a:r>
              <a:rPr sz="2450" spc="229" dirty="0">
                <a:solidFill>
                  <a:srgbClr val="1A3250"/>
                </a:solidFill>
                <a:latin typeface="Calibri"/>
                <a:cs typeface="Calibri"/>
              </a:rPr>
              <a:t>, </a:t>
            </a:r>
            <a:r>
              <a:rPr sz="2450" spc="-540" dirty="0">
                <a:solidFill>
                  <a:srgbClr val="1A3250"/>
                </a:solidFill>
                <a:latin typeface="Calibri"/>
                <a:cs typeface="Calibri"/>
              </a:rPr>
              <a:t> </a:t>
            </a:r>
            <a:r>
              <a:rPr sz="2450" spc="185" dirty="0">
                <a:latin typeface="Calibri"/>
                <a:cs typeface="Calibri"/>
              </a:rPr>
              <a:t>МЕТОДЫ  </a:t>
            </a:r>
            <a:r>
              <a:rPr sz="2450" spc="310" dirty="0">
                <a:latin typeface="Calibri"/>
                <a:cs typeface="Calibri"/>
              </a:rPr>
              <a:t>ПРИВЛЕЧЕНИЯ  </a:t>
            </a:r>
            <a:r>
              <a:rPr sz="2450" spc="245" dirty="0">
                <a:latin typeface="Calibri"/>
                <a:cs typeface="Calibri"/>
              </a:rPr>
              <a:t>КЛИЕНТОВ, </a:t>
            </a:r>
            <a:r>
              <a:rPr sz="2450" spc="250" dirty="0">
                <a:latin typeface="Calibri"/>
                <a:cs typeface="Calibri"/>
              </a:rPr>
              <a:t> </a:t>
            </a:r>
            <a:r>
              <a:rPr sz="2450" spc="295" dirty="0">
                <a:latin typeface="Calibri"/>
                <a:cs typeface="Calibri"/>
              </a:rPr>
              <a:t>НОВЫЕ</a:t>
            </a:r>
            <a:r>
              <a:rPr sz="2450" spc="15" dirty="0">
                <a:latin typeface="Calibri"/>
                <a:cs typeface="Calibri"/>
              </a:rPr>
              <a:t> </a:t>
            </a:r>
            <a:r>
              <a:rPr sz="2450" spc="260" dirty="0">
                <a:latin typeface="Calibri"/>
                <a:cs typeface="Calibri"/>
              </a:rPr>
              <a:t>В</a:t>
            </a:r>
            <a:r>
              <a:rPr lang="ru-RU" sz="2450" spc="260" dirty="0">
                <a:latin typeface="Calibri"/>
                <a:cs typeface="Calibri"/>
              </a:rPr>
              <a:t>ОЗ</a:t>
            </a:r>
            <a:r>
              <a:rPr sz="2450" spc="260" dirty="0">
                <a:latin typeface="Calibri"/>
                <a:cs typeface="Calibri"/>
              </a:rPr>
              <a:t>МОЖНОСТИ</a:t>
            </a:r>
            <a:r>
              <a:rPr sz="2450" spc="20" dirty="0">
                <a:latin typeface="Calibri"/>
                <a:cs typeface="Calibri"/>
              </a:rPr>
              <a:t> </a:t>
            </a:r>
            <a:r>
              <a:rPr sz="3000" spc="340" dirty="0">
                <a:latin typeface="Calibri"/>
                <a:cs typeface="Calibri"/>
              </a:rPr>
              <a:t>ЦК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ts val="2765"/>
              </a:lnSpc>
            </a:pPr>
            <a:r>
              <a:rPr sz="2450" b="0" i="1" spc="-65" dirty="0">
                <a:solidFill>
                  <a:srgbClr val="1A3250"/>
                </a:solidFill>
                <a:latin typeface="Verdana"/>
                <a:cs typeface="Verdana"/>
              </a:rPr>
              <a:t>НА</a:t>
            </a:r>
            <a:r>
              <a:rPr sz="2450" b="0" i="1" spc="-285" dirty="0">
                <a:solidFill>
                  <a:srgbClr val="1A3250"/>
                </a:solidFill>
                <a:latin typeface="Verdana"/>
                <a:cs typeface="Verdana"/>
              </a:rPr>
              <a:t> </a:t>
            </a:r>
            <a:r>
              <a:rPr sz="2450" b="0" i="1" spc="-30" dirty="0">
                <a:solidFill>
                  <a:srgbClr val="1A3250"/>
                </a:solidFill>
                <a:latin typeface="Verdana"/>
                <a:cs typeface="Verdana"/>
              </a:rPr>
              <a:t>ПРИМЕРЕ</a:t>
            </a:r>
            <a:r>
              <a:rPr sz="2450" b="0" i="1" spc="-285" dirty="0">
                <a:solidFill>
                  <a:srgbClr val="1A3250"/>
                </a:solidFill>
                <a:latin typeface="Verdana"/>
                <a:cs typeface="Verdana"/>
              </a:rPr>
              <a:t> </a:t>
            </a:r>
            <a:r>
              <a:rPr sz="2450" b="0" i="1" spc="-110" dirty="0">
                <a:solidFill>
                  <a:srgbClr val="1A3250"/>
                </a:solidFill>
                <a:latin typeface="Verdana"/>
                <a:cs typeface="Verdana"/>
              </a:rPr>
              <a:t>ЧЕЛЯБИНС</a:t>
            </a:r>
            <a:r>
              <a:rPr sz="2450" b="0" i="1" spc="-220" dirty="0">
                <a:solidFill>
                  <a:srgbClr val="1A3250"/>
                </a:solidFill>
                <a:latin typeface="Verdana"/>
                <a:cs typeface="Verdana"/>
              </a:rPr>
              <a:t>К</a:t>
            </a:r>
            <a:r>
              <a:rPr sz="2450" b="0" i="1" spc="-105" dirty="0">
                <a:solidFill>
                  <a:srgbClr val="1A3250"/>
                </a:solidFill>
                <a:latin typeface="Verdana"/>
                <a:cs typeface="Verdana"/>
              </a:rPr>
              <a:t>ОЙ</a:t>
            </a:r>
            <a:r>
              <a:rPr sz="2450" b="0" i="1" spc="-285" dirty="0">
                <a:solidFill>
                  <a:srgbClr val="1A3250"/>
                </a:solidFill>
                <a:latin typeface="Verdana"/>
                <a:cs typeface="Verdana"/>
              </a:rPr>
              <a:t> </a:t>
            </a:r>
            <a:r>
              <a:rPr sz="2450" b="0" i="1" spc="-105" dirty="0">
                <a:solidFill>
                  <a:srgbClr val="1A3250"/>
                </a:solidFill>
                <a:latin typeface="Verdana"/>
                <a:cs typeface="Verdana"/>
              </a:rPr>
              <a:t>ОБЛ</a:t>
            </a:r>
            <a:r>
              <a:rPr sz="2450" b="0" i="1" spc="-175" dirty="0">
                <a:solidFill>
                  <a:srgbClr val="1A3250"/>
                </a:solidFill>
                <a:latin typeface="Verdana"/>
                <a:cs typeface="Verdana"/>
              </a:rPr>
              <a:t>А</a:t>
            </a:r>
            <a:r>
              <a:rPr sz="2450" b="0" i="1" spc="-110" dirty="0">
                <a:solidFill>
                  <a:srgbClr val="1A3250"/>
                </a:solidFill>
                <a:latin typeface="Verdana"/>
                <a:cs typeface="Verdana"/>
              </a:rPr>
              <a:t>СТИ</a:t>
            </a:r>
            <a:endParaRPr sz="245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730695"/>
            <a:ext cx="10726420" cy="5066030"/>
            <a:chOff x="0" y="730695"/>
            <a:chExt cx="10726420" cy="5066030"/>
          </a:xfrm>
        </p:grpSpPr>
        <p:sp>
          <p:nvSpPr>
            <p:cNvPr id="5" name="object 5"/>
            <p:cNvSpPr/>
            <p:nvPr/>
          </p:nvSpPr>
          <p:spPr>
            <a:xfrm>
              <a:off x="8554935" y="844780"/>
              <a:ext cx="1449705" cy="656590"/>
            </a:xfrm>
            <a:custGeom>
              <a:avLst/>
              <a:gdLst/>
              <a:ahLst/>
              <a:cxnLst/>
              <a:rect l="l" t="t" r="r" b="b"/>
              <a:pathLst>
                <a:path w="1449704" h="656590">
                  <a:moveTo>
                    <a:pt x="240563" y="538060"/>
                  </a:moveTo>
                  <a:lnTo>
                    <a:pt x="233045" y="490677"/>
                  </a:lnTo>
                  <a:lnTo>
                    <a:pt x="215836" y="461632"/>
                  </a:lnTo>
                  <a:lnTo>
                    <a:pt x="211582" y="454456"/>
                  </a:lnTo>
                  <a:lnTo>
                    <a:pt x="196964" y="444436"/>
                  </a:lnTo>
                  <a:lnTo>
                    <a:pt x="196964" y="540105"/>
                  </a:lnTo>
                  <a:lnTo>
                    <a:pt x="195618" y="555980"/>
                  </a:lnTo>
                  <a:lnTo>
                    <a:pt x="175412" y="595503"/>
                  </a:lnTo>
                  <a:lnTo>
                    <a:pt x="136906" y="616635"/>
                  </a:lnTo>
                  <a:lnTo>
                    <a:pt x="121043" y="618070"/>
                  </a:lnTo>
                  <a:lnTo>
                    <a:pt x="89687" y="611136"/>
                  </a:lnTo>
                  <a:lnTo>
                    <a:pt x="65201" y="591464"/>
                  </a:lnTo>
                  <a:lnTo>
                    <a:pt x="49276" y="560730"/>
                  </a:lnTo>
                  <a:lnTo>
                    <a:pt x="43599" y="520611"/>
                  </a:lnTo>
                  <a:lnTo>
                    <a:pt x="47345" y="509079"/>
                  </a:lnTo>
                  <a:lnTo>
                    <a:pt x="73787" y="477024"/>
                  </a:lnTo>
                  <a:lnTo>
                    <a:pt x="123101" y="461632"/>
                  </a:lnTo>
                  <a:lnTo>
                    <a:pt x="154330" y="467334"/>
                  </a:lnTo>
                  <a:lnTo>
                    <a:pt x="177533" y="483362"/>
                  </a:lnTo>
                  <a:lnTo>
                    <a:pt x="191985" y="508152"/>
                  </a:lnTo>
                  <a:lnTo>
                    <a:pt x="196964" y="540105"/>
                  </a:lnTo>
                  <a:lnTo>
                    <a:pt x="196964" y="444436"/>
                  </a:lnTo>
                  <a:lnTo>
                    <a:pt x="177812" y="431304"/>
                  </a:lnTo>
                  <a:lnTo>
                    <a:pt x="133362" y="423164"/>
                  </a:lnTo>
                  <a:lnTo>
                    <a:pt x="104736" y="427024"/>
                  </a:lnTo>
                  <a:lnTo>
                    <a:pt x="78663" y="437972"/>
                  </a:lnTo>
                  <a:lnTo>
                    <a:pt x="57124" y="454977"/>
                  </a:lnTo>
                  <a:lnTo>
                    <a:pt x="42062" y="477024"/>
                  </a:lnTo>
                  <a:lnTo>
                    <a:pt x="41021" y="477024"/>
                  </a:lnTo>
                  <a:lnTo>
                    <a:pt x="46990" y="437197"/>
                  </a:lnTo>
                  <a:lnTo>
                    <a:pt x="76225" y="381584"/>
                  </a:lnTo>
                  <a:lnTo>
                    <a:pt x="109499" y="361683"/>
                  </a:lnTo>
                  <a:lnTo>
                    <a:pt x="156337" y="350786"/>
                  </a:lnTo>
                  <a:lnTo>
                    <a:pt x="167589" y="348335"/>
                  </a:lnTo>
                  <a:lnTo>
                    <a:pt x="203441" y="333781"/>
                  </a:lnTo>
                  <a:lnTo>
                    <a:pt x="216966" y="319557"/>
                  </a:lnTo>
                  <a:lnTo>
                    <a:pt x="194906" y="287235"/>
                  </a:lnTo>
                  <a:lnTo>
                    <a:pt x="183591" y="298183"/>
                  </a:lnTo>
                  <a:lnTo>
                    <a:pt x="169773" y="305193"/>
                  </a:lnTo>
                  <a:lnTo>
                    <a:pt x="152501" y="309880"/>
                  </a:lnTo>
                  <a:lnTo>
                    <a:pt x="118986" y="316128"/>
                  </a:lnTo>
                  <a:lnTo>
                    <a:pt x="107454" y="318973"/>
                  </a:lnTo>
                  <a:lnTo>
                    <a:pt x="54876" y="345757"/>
                  </a:lnTo>
                  <a:lnTo>
                    <a:pt x="13754" y="411124"/>
                  </a:lnTo>
                  <a:lnTo>
                    <a:pt x="3441" y="457466"/>
                  </a:lnTo>
                  <a:lnTo>
                    <a:pt x="0" y="512927"/>
                  </a:lnTo>
                  <a:lnTo>
                    <a:pt x="2019" y="544576"/>
                  </a:lnTo>
                  <a:lnTo>
                    <a:pt x="18389" y="597103"/>
                  </a:lnTo>
                  <a:lnTo>
                    <a:pt x="50812" y="634898"/>
                  </a:lnTo>
                  <a:lnTo>
                    <a:pt x="95427" y="654138"/>
                  </a:lnTo>
                  <a:lnTo>
                    <a:pt x="122072" y="656539"/>
                  </a:lnTo>
                  <a:lnTo>
                    <a:pt x="146773" y="654418"/>
                  </a:lnTo>
                  <a:lnTo>
                    <a:pt x="169265" y="648017"/>
                  </a:lnTo>
                  <a:lnTo>
                    <a:pt x="189445" y="637286"/>
                  </a:lnTo>
                  <a:lnTo>
                    <a:pt x="207225" y="622185"/>
                  </a:lnTo>
                  <a:lnTo>
                    <a:pt x="210489" y="618070"/>
                  </a:lnTo>
                  <a:lnTo>
                    <a:pt x="221742" y="603910"/>
                  </a:lnTo>
                  <a:lnTo>
                    <a:pt x="232168" y="583768"/>
                  </a:lnTo>
                  <a:lnTo>
                    <a:pt x="238455" y="561809"/>
                  </a:lnTo>
                  <a:lnTo>
                    <a:pt x="240563" y="538060"/>
                  </a:lnTo>
                  <a:close/>
                </a:path>
                <a:path w="1449704" h="656590">
                  <a:moveTo>
                    <a:pt x="892467" y="112852"/>
                  </a:moveTo>
                  <a:lnTo>
                    <a:pt x="825258" y="112852"/>
                  </a:lnTo>
                  <a:lnTo>
                    <a:pt x="761149" y="191312"/>
                  </a:lnTo>
                  <a:lnTo>
                    <a:pt x="691908" y="112852"/>
                  </a:lnTo>
                  <a:lnTo>
                    <a:pt x="622655" y="112852"/>
                  </a:lnTo>
                  <a:lnTo>
                    <a:pt x="622655" y="343662"/>
                  </a:lnTo>
                  <a:lnTo>
                    <a:pt x="699592" y="343662"/>
                  </a:lnTo>
                  <a:lnTo>
                    <a:pt x="699592" y="230314"/>
                  </a:lnTo>
                  <a:lnTo>
                    <a:pt x="758075" y="294424"/>
                  </a:lnTo>
                  <a:lnTo>
                    <a:pt x="759612" y="294424"/>
                  </a:lnTo>
                  <a:lnTo>
                    <a:pt x="815517" y="230314"/>
                  </a:lnTo>
                  <a:lnTo>
                    <a:pt x="815517" y="343662"/>
                  </a:lnTo>
                  <a:lnTo>
                    <a:pt x="892467" y="343662"/>
                  </a:lnTo>
                  <a:lnTo>
                    <a:pt x="892467" y="112852"/>
                  </a:lnTo>
                  <a:close/>
                </a:path>
                <a:path w="1449704" h="656590">
                  <a:moveTo>
                    <a:pt x="1181227" y="228257"/>
                  </a:moveTo>
                  <a:lnTo>
                    <a:pt x="1172375" y="180035"/>
                  </a:lnTo>
                  <a:lnTo>
                    <a:pt x="1145832" y="141058"/>
                  </a:lnTo>
                  <a:lnTo>
                    <a:pt x="1105192" y="115214"/>
                  </a:lnTo>
                  <a:lnTo>
                    <a:pt x="1099159" y="113652"/>
                  </a:lnTo>
                  <a:lnTo>
                    <a:pt x="1099159" y="228257"/>
                  </a:lnTo>
                  <a:lnTo>
                    <a:pt x="1095692" y="249008"/>
                  </a:lnTo>
                  <a:lnTo>
                    <a:pt x="1086078" y="264668"/>
                  </a:lnTo>
                  <a:lnTo>
                    <a:pt x="1071460" y="274561"/>
                  </a:lnTo>
                  <a:lnTo>
                    <a:pt x="1052995" y="278003"/>
                  </a:lnTo>
                  <a:lnTo>
                    <a:pt x="1034529" y="274269"/>
                  </a:lnTo>
                  <a:lnTo>
                    <a:pt x="1019911" y="263906"/>
                  </a:lnTo>
                  <a:lnTo>
                    <a:pt x="1010297" y="248145"/>
                  </a:lnTo>
                  <a:lnTo>
                    <a:pt x="1006830" y="228257"/>
                  </a:lnTo>
                  <a:lnTo>
                    <a:pt x="1010361" y="207708"/>
                  </a:lnTo>
                  <a:lnTo>
                    <a:pt x="1020102" y="192024"/>
                  </a:lnTo>
                  <a:lnTo>
                    <a:pt x="1034745" y="182016"/>
                  </a:lnTo>
                  <a:lnTo>
                    <a:pt x="1052995" y="178498"/>
                  </a:lnTo>
                  <a:lnTo>
                    <a:pt x="1071245" y="182156"/>
                  </a:lnTo>
                  <a:lnTo>
                    <a:pt x="1085888" y="192417"/>
                  </a:lnTo>
                  <a:lnTo>
                    <a:pt x="1095616" y="208140"/>
                  </a:lnTo>
                  <a:lnTo>
                    <a:pt x="1099159" y="228257"/>
                  </a:lnTo>
                  <a:lnTo>
                    <a:pt x="1099159" y="113652"/>
                  </a:lnTo>
                  <a:lnTo>
                    <a:pt x="1080490" y="108813"/>
                  </a:lnTo>
                  <a:lnTo>
                    <a:pt x="1052995" y="106692"/>
                  </a:lnTo>
                  <a:lnTo>
                    <a:pt x="1025499" y="108813"/>
                  </a:lnTo>
                  <a:lnTo>
                    <a:pt x="978776" y="125945"/>
                  </a:lnTo>
                  <a:lnTo>
                    <a:pt x="944460" y="159448"/>
                  </a:lnTo>
                  <a:lnTo>
                    <a:pt x="926973" y="202946"/>
                  </a:lnTo>
                  <a:lnTo>
                    <a:pt x="924763" y="228257"/>
                  </a:lnTo>
                  <a:lnTo>
                    <a:pt x="926973" y="253568"/>
                  </a:lnTo>
                  <a:lnTo>
                    <a:pt x="944460" y="297065"/>
                  </a:lnTo>
                  <a:lnTo>
                    <a:pt x="978776" y="330555"/>
                  </a:lnTo>
                  <a:lnTo>
                    <a:pt x="1025499" y="347700"/>
                  </a:lnTo>
                  <a:lnTo>
                    <a:pt x="1052995" y="349821"/>
                  </a:lnTo>
                  <a:lnTo>
                    <a:pt x="1080490" y="347700"/>
                  </a:lnTo>
                  <a:lnTo>
                    <a:pt x="1126998" y="330555"/>
                  </a:lnTo>
                  <a:lnTo>
                    <a:pt x="1161313" y="297065"/>
                  </a:lnTo>
                  <a:lnTo>
                    <a:pt x="1171549" y="278003"/>
                  </a:lnTo>
                  <a:lnTo>
                    <a:pt x="1172375" y="276466"/>
                  </a:lnTo>
                  <a:lnTo>
                    <a:pt x="1179004" y="253568"/>
                  </a:lnTo>
                  <a:lnTo>
                    <a:pt x="1181227" y="228257"/>
                  </a:lnTo>
                  <a:close/>
                </a:path>
                <a:path w="1449704" h="656590">
                  <a:moveTo>
                    <a:pt x="1419733" y="0"/>
                  </a:moveTo>
                  <a:lnTo>
                    <a:pt x="1353045" y="0"/>
                  </a:lnTo>
                  <a:lnTo>
                    <a:pt x="1351800" y="13093"/>
                  </a:lnTo>
                  <a:lnTo>
                    <a:pt x="1348105" y="22377"/>
                  </a:lnTo>
                  <a:lnTo>
                    <a:pt x="1342009" y="27914"/>
                  </a:lnTo>
                  <a:lnTo>
                    <a:pt x="1333563" y="29756"/>
                  </a:lnTo>
                  <a:lnTo>
                    <a:pt x="1324140" y="27914"/>
                  </a:lnTo>
                  <a:lnTo>
                    <a:pt x="1317409" y="22377"/>
                  </a:lnTo>
                  <a:lnTo>
                    <a:pt x="1313357" y="13093"/>
                  </a:lnTo>
                  <a:lnTo>
                    <a:pt x="1312011" y="0"/>
                  </a:lnTo>
                  <a:lnTo>
                    <a:pt x="1245336" y="0"/>
                  </a:lnTo>
                  <a:lnTo>
                    <a:pt x="1250670" y="35483"/>
                  </a:lnTo>
                  <a:lnTo>
                    <a:pt x="1266939" y="63030"/>
                  </a:lnTo>
                  <a:lnTo>
                    <a:pt x="1294460" y="80860"/>
                  </a:lnTo>
                  <a:lnTo>
                    <a:pt x="1333563" y="87198"/>
                  </a:lnTo>
                  <a:lnTo>
                    <a:pt x="1370393" y="80708"/>
                  </a:lnTo>
                  <a:lnTo>
                    <a:pt x="1397419" y="62636"/>
                  </a:lnTo>
                  <a:lnTo>
                    <a:pt x="1414056" y="35052"/>
                  </a:lnTo>
                  <a:lnTo>
                    <a:pt x="1414919" y="29756"/>
                  </a:lnTo>
                  <a:lnTo>
                    <a:pt x="1419733" y="0"/>
                  </a:lnTo>
                  <a:close/>
                </a:path>
                <a:path w="1449704" h="656590">
                  <a:moveTo>
                    <a:pt x="1449489" y="112852"/>
                  </a:moveTo>
                  <a:lnTo>
                    <a:pt x="1372539" y="112852"/>
                  </a:lnTo>
                  <a:lnTo>
                    <a:pt x="1290472" y="233387"/>
                  </a:lnTo>
                  <a:lnTo>
                    <a:pt x="1290472" y="112852"/>
                  </a:lnTo>
                  <a:lnTo>
                    <a:pt x="1213535" y="112852"/>
                  </a:lnTo>
                  <a:lnTo>
                    <a:pt x="1213535" y="343662"/>
                  </a:lnTo>
                  <a:lnTo>
                    <a:pt x="1290472" y="343662"/>
                  </a:lnTo>
                  <a:lnTo>
                    <a:pt x="1365554" y="233387"/>
                  </a:lnTo>
                  <a:lnTo>
                    <a:pt x="1372539" y="223126"/>
                  </a:lnTo>
                  <a:lnTo>
                    <a:pt x="1372539" y="343662"/>
                  </a:lnTo>
                  <a:lnTo>
                    <a:pt x="1449489" y="343662"/>
                  </a:lnTo>
                  <a:lnTo>
                    <a:pt x="1449489" y="223126"/>
                  </a:lnTo>
                  <a:lnTo>
                    <a:pt x="1449489" y="112852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2422" y="1265374"/>
              <a:ext cx="215423" cy="2308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1176" y="1260245"/>
              <a:ext cx="193374" cy="2410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315057" y="1265379"/>
              <a:ext cx="210820" cy="231140"/>
            </a:xfrm>
            <a:custGeom>
              <a:avLst/>
              <a:gdLst/>
              <a:ahLst/>
              <a:cxnLst/>
              <a:rect l="l" t="t" r="r" b="b"/>
              <a:pathLst>
                <a:path w="210820" h="231140">
                  <a:moveTo>
                    <a:pt x="210299" y="0"/>
                  </a:moveTo>
                  <a:lnTo>
                    <a:pt x="169265" y="0"/>
                  </a:lnTo>
                  <a:lnTo>
                    <a:pt x="169265" y="95250"/>
                  </a:lnTo>
                  <a:lnTo>
                    <a:pt x="41033" y="95250"/>
                  </a:lnTo>
                  <a:lnTo>
                    <a:pt x="41033" y="0"/>
                  </a:lnTo>
                  <a:lnTo>
                    <a:pt x="0" y="0"/>
                  </a:lnTo>
                  <a:lnTo>
                    <a:pt x="0" y="95250"/>
                  </a:lnTo>
                  <a:lnTo>
                    <a:pt x="0" y="133350"/>
                  </a:lnTo>
                  <a:lnTo>
                    <a:pt x="0" y="231140"/>
                  </a:lnTo>
                  <a:lnTo>
                    <a:pt x="41033" y="231140"/>
                  </a:lnTo>
                  <a:lnTo>
                    <a:pt x="41033" y="133350"/>
                  </a:lnTo>
                  <a:lnTo>
                    <a:pt x="169265" y="133350"/>
                  </a:lnTo>
                  <a:lnTo>
                    <a:pt x="169265" y="231140"/>
                  </a:lnTo>
                  <a:lnTo>
                    <a:pt x="210299" y="231140"/>
                  </a:lnTo>
                  <a:lnTo>
                    <a:pt x="210299" y="133350"/>
                  </a:lnTo>
                  <a:lnTo>
                    <a:pt x="210299" y="95250"/>
                  </a:lnTo>
                  <a:lnTo>
                    <a:pt x="210299" y="0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62283" y="1260245"/>
              <a:ext cx="453938" cy="24107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340849" y="1492185"/>
              <a:ext cx="154305" cy="238125"/>
            </a:xfrm>
            <a:custGeom>
              <a:avLst/>
              <a:gdLst/>
              <a:ahLst/>
              <a:cxnLst/>
              <a:rect l="l" t="t" r="r" b="b"/>
              <a:pathLst>
                <a:path w="154304" h="238125">
                  <a:moveTo>
                    <a:pt x="77064" y="0"/>
                  </a:moveTo>
                  <a:lnTo>
                    <a:pt x="0" y="76964"/>
                  </a:lnTo>
                  <a:lnTo>
                    <a:pt x="77057" y="237895"/>
                  </a:lnTo>
                  <a:lnTo>
                    <a:pt x="154137" y="76964"/>
                  </a:lnTo>
                  <a:lnTo>
                    <a:pt x="77064" y="0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4003" y="1049493"/>
              <a:ext cx="107100" cy="1071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188397" y="730696"/>
              <a:ext cx="537845" cy="767080"/>
            </a:xfrm>
            <a:custGeom>
              <a:avLst/>
              <a:gdLst/>
              <a:ahLst/>
              <a:cxnLst/>
              <a:rect l="l" t="t" r="r" b="b"/>
              <a:pathLst>
                <a:path w="537845" h="767080">
                  <a:moveTo>
                    <a:pt x="459041" y="379488"/>
                  </a:moveTo>
                  <a:lnTo>
                    <a:pt x="451700" y="322033"/>
                  </a:lnTo>
                  <a:lnTo>
                    <a:pt x="431952" y="269862"/>
                  </a:lnTo>
                  <a:lnTo>
                    <a:pt x="403161" y="223291"/>
                  </a:lnTo>
                  <a:lnTo>
                    <a:pt x="368693" y="182626"/>
                  </a:lnTo>
                  <a:lnTo>
                    <a:pt x="347726" y="162966"/>
                  </a:lnTo>
                  <a:lnTo>
                    <a:pt x="347726" y="377113"/>
                  </a:lnTo>
                  <a:lnTo>
                    <a:pt x="340474" y="443712"/>
                  </a:lnTo>
                  <a:lnTo>
                    <a:pt x="324281" y="511695"/>
                  </a:lnTo>
                  <a:lnTo>
                    <a:pt x="307416" y="566242"/>
                  </a:lnTo>
                  <a:lnTo>
                    <a:pt x="298208" y="592480"/>
                  </a:lnTo>
                  <a:lnTo>
                    <a:pt x="229514" y="523671"/>
                  </a:lnTo>
                  <a:lnTo>
                    <a:pt x="160820" y="592480"/>
                  </a:lnTo>
                  <a:lnTo>
                    <a:pt x="151612" y="566242"/>
                  </a:lnTo>
                  <a:lnTo>
                    <a:pt x="134747" y="511695"/>
                  </a:lnTo>
                  <a:lnTo>
                    <a:pt x="118554" y="443712"/>
                  </a:lnTo>
                  <a:lnTo>
                    <a:pt x="111302" y="377113"/>
                  </a:lnTo>
                  <a:lnTo>
                    <a:pt x="122809" y="317195"/>
                  </a:lnTo>
                  <a:lnTo>
                    <a:pt x="150533" y="269265"/>
                  </a:lnTo>
                  <a:lnTo>
                    <a:pt x="184340" y="233743"/>
                  </a:lnTo>
                  <a:lnTo>
                    <a:pt x="214045" y="211035"/>
                  </a:lnTo>
                  <a:lnTo>
                    <a:pt x="229514" y="201574"/>
                  </a:lnTo>
                  <a:lnTo>
                    <a:pt x="244983" y="211035"/>
                  </a:lnTo>
                  <a:lnTo>
                    <a:pt x="274688" y="233743"/>
                  </a:lnTo>
                  <a:lnTo>
                    <a:pt x="308495" y="269265"/>
                  </a:lnTo>
                  <a:lnTo>
                    <a:pt x="336219" y="317195"/>
                  </a:lnTo>
                  <a:lnTo>
                    <a:pt x="347726" y="377113"/>
                  </a:lnTo>
                  <a:lnTo>
                    <a:pt x="347726" y="162966"/>
                  </a:lnTo>
                  <a:lnTo>
                    <a:pt x="296278" y="120205"/>
                  </a:lnTo>
                  <a:lnTo>
                    <a:pt x="241681" y="85051"/>
                  </a:lnTo>
                  <a:lnTo>
                    <a:pt x="229514" y="78460"/>
                  </a:lnTo>
                  <a:lnTo>
                    <a:pt x="217347" y="85051"/>
                  </a:lnTo>
                  <a:lnTo>
                    <a:pt x="162750" y="120205"/>
                  </a:lnTo>
                  <a:lnTo>
                    <a:pt x="127088" y="148158"/>
                  </a:lnTo>
                  <a:lnTo>
                    <a:pt x="90335" y="182626"/>
                  </a:lnTo>
                  <a:lnTo>
                    <a:pt x="55880" y="223291"/>
                  </a:lnTo>
                  <a:lnTo>
                    <a:pt x="27076" y="269862"/>
                  </a:lnTo>
                  <a:lnTo>
                    <a:pt x="7327" y="322033"/>
                  </a:lnTo>
                  <a:lnTo>
                    <a:pt x="0" y="379488"/>
                  </a:lnTo>
                  <a:lnTo>
                    <a:pt x="19608" y="505002"/>
                  </a:lnTo>
                  <a:lnTo>
                    <a:pt x="62738" y="630986"/>
                  </a:lnTo>
                  <a:lnTo>
                    <a:pt x="105879" y="728116"/>
                  </a:lnTo>
                  <a:lnTo>
                    <a:pt x="125488" y="767003"/>
                  </a:lnTo>
                  <a:lnTo>
                    <a:pt x="229514" y="662800"/>
                  </a:lnTo>
                  <a:lnTo>
                    <a:pt x="333552" y="767003"/>
                  </a:lnTo>
                  <a:lnTo>
                    <a:pt x="353161" y="728116"/>
                  </a:lnTo>
                  <a:lnTo>
                    <a:pt x="382168" y="662800"/>
                  </a:lnTo>
                  <a:lnTo>
                    <a:pt x="396290" y="630986"/>
                  </a:lnTo>
                  <a:lnTo>
                    <a:pt x="409473" y="592480"/>
                  </a:lnTo>
                  <a:lnTo>
                    <a:pt x="439432" y="505002"/>
                  </a:lnTo>
                  <a:lnTo>
                    <a:pt x="459041" y="379488"/>
                  </a:lnTo>
                  <a:close/>
                </a:path>
                <a:path w="537845" h="767080">
                  <a:moveTo>
                    <a:pt x="537476" y="78447"/>
                  </a:moveTo>
                  <a:lnTo>
                    <a:pt x="459041" y="0"/>
                  </a:lnTo>
                  <a:lnTo>
                    <a:pt x="380580" y="78447"/>
                  </a:lnTo>
                  <a:lnTo>
                    <a:pt x="459041" y="156895"/>
                  </a:lnTo>
                  <a:lnTo>
                    <a:pt x="537476" y="78447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28579" y="5533375"/>
              <a:ext cx="1677653" cy="2078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4919360"/>
              <a:ext cx="1718945" cy="877569"/>
            </a:xfrm>
            <a:custGeom>
              <a:avLst/>
              <a:gdLst/>
              <a:ahLst/>
              <a:cxnLst/>
              <a:rect l="l" t="t" r="r" b="b"/>
              <a:pathLst>
                <a:path w="1718945" h="877570">
                  <a:moveTo>
                    <a:pt x="265391" y="877023"/>
                  </a:moveTo>
                  <a:lnTo>
                    <a:pt x="0" y="257213"/>
                  </a:lnTo>
                  <a:lnTo>
                    <a:pt x="0" y="848093"/>
                  </a:lnTo>
                  <a:lnTo>
                    <a:pt x="12382" y="877023"/>
                  </a:lnTo>
                  <a:lnTo>
                    <a:pt x="265391" y="877023"/>
                  </a:lnTo>
                  <a:close/>
                </a:path>
                <a:path w="1718945" h="877570">
                  <a:moveTo>
                    <a:pt x="737997" y="877023"/>
                  </a:moveTo>
                  <a:lnTo>
                    <a:pt x="362458" y="0"/>
                  </a:lnTo>
                  <a:lnTo>
                    <a:pt x="109435" y="0"/>
                  </a:lnTo>
                  <a:lnTo>
                    <a:pt x="484987" y="877023"/>
                  </a:lnTo>
                  <a:lnTo>
                    <a:pt x="737997" y="877023"/>
                  </a:lnTo>
                  <a:close/>
                </a:path>
                <a:path w="1718945" h="877570">
                  <a:moveTo>
                    <a:pt x="1245870" y="877023"/>
                  </a:moveTo>
                  <a:lnTo>
                    <a:pt x="870331" y="0"/>
                  </a:lnTo>
                  <a:lnTo>
                    <a:pt x="617308" y="0"/>
                  </a:lnTo>
                  <a:lnTo>
                    <a:pt x="992847" y="877023"/>
                  </a:lnTo>
                  <a:lnTo>
                    <a:pt x="1245870" y="877023"/>
                  </a:lnTo>
                  <a:close/>
                </a:path>
                <a:path w="1718945" h="877570">
                  <a:moveTo>
                    <a:pt x="1718462" y="877023"/>
                  </a:moveTo>
                  <a:lnTo>
                    <a:pt x="1342923" y="0"/>
                  </a:lnTo>
                  <a:lnTo>
                    <a:pt x="1089914" y="0"/>
                  </a:lnTo>
                  <a:lnTo>
                    <a:pt x="1465453" y="877023"/>
                  </a:lnTo>
                  <a:lnTo>
                    <a:pt x="1718462" y="8770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D272A2-99C1-02B1-8A9D-B6C5C5D4E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643" y="2431912"/>
            <a:ext cx="5715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EA539AD-D78D-62CF-A364-3A8C536D7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569" y="3470275"/>
            <a:ext cx="1520481" cy="13948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46C710-225B-4BBC-D1C1-456E4B79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" y="247595"/>
            <a:ext cx="12780609" cy="1237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A91A2-1001-C33C-D138-DC280B1C7461}"/>
              </a:ext>
            </a:extLst>
          </p:cNvPr>
          <p:cNvSpPr txBox="1"/>
          <p:nvPr/>
        </p:nvSpPr>
        <p:spPr>
          <a:xfrm>
            <a:off x="120649" y="407384"/>
            <a:ext cx="108966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УСЛУГИ ПО СЕРТИФИКАЦИИ ТОРАРОВ И ПРЕДОСТАВЛЕНИИ ОНЛАЙ-КАСС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9CFBD8-F292-8F10-FC96-F3C06242A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7" y="2431018"/>
            <a:ext cx="5257801" cy="2891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0E84BE-3BC8-1863-E75E-4A578DA57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046" y="5501809"/>
            <a:ext cx="2011854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0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599" y="0"/>
            <a:ext cx="11527790" cy="6487795"/>
            <a:chOff x="-3599" y="0"/>
            <a:chExt cx="11527790" cy="6487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99" y="0"/>
              <a:ext cx="11527199" cy="64871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15355" y="956886"/>
              <a:ext cx="107950" cy="167005"/>
            </a:xfrm>
            <a:custGeom>
              <a:avLst/>
              <a:gdLst/>
              <a:ahLst/>
              <a:cxnLst/>
              <a:rect l="l" t="t" r="r" b="b"/>
              <a:pathLst>
                <a:path w="107950" h="167005">
                  <a:moveTo>
                    <a:pt x="53953" y="0"/>
                  </a:moveTo>
                  <a:lnTo>
                    <a:pt x="0" y="53884"/>
                  </a:lnTo>
                  <a:lnTo>
                    <a:pt x="53949" y="166550"/>
                  </a:lnTo>
                  <a:lnTo>
                    <a:pt x="107910" y="53884"/>
                  </a:lnTo>
                  <a:lnTo>
                    <a:pt x="53953" y="0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1570" y="646966"/>
              <a:ext cx="74976" cy="749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508628" y="423788"/>
              <a:ext cx="376555" cy="537210"/>
            </a:xfrm>
            <a:custGeom>
              <a:avLst/>
              <a:gdLst/>
              <a:ahLst/>
              <a:cxnLst/>
              <a:rect l="l" t="t" r="r" b="b"/>
              <a:pathLst>
                <a:path w="376554" h="537210">
                  <a:moveTo>
                    <a:pt x="321360" y="265671"/>
                  </a:moveTo>
                  <a:lnTo>
                    <a:pt x="310261" y="206705"/>
                  </a:lnTo>
                  <a:lnTo>
                    <a:pt x="282244" y="156324"/>
                  </a:lnTo>
                  <a:lnTo>
                    <a:pt x="245300" y="115227"/>
                  </a:lnTo>
                  <a:lnTo>
                    <a:pt x="243433" y="113703"/>
                  </a:lnTo>
                  <a:lnTo>
                    <a:pt x="243433" y="264007"/>
                  </a:lnTo>
                  <a:lnTo>
                    <a:pt x="238366" y="310629"/>
                  </a:lnTo>
                  <a:lnTo>
                    <a:pt x="227025" y="358228"/>
                  </a:lnTo>
                  <a:lnTo>
                    <a:pt x="215214" y="396405"/>
                  </a:lnTo>
                  <a:lnTo>
                    <a:pt x="208762" y="414782"/>
                  </a:lnTo>
                  <a:lnTo>
                    <a:pt x="160680" y="366610"/>
                  </a:lnTo>
                  <a:lnTo>
                    <a:pt x="112585" y="414782"/>
                  </a:lnTo>
                  <a:lnTo>
                    <a:pt x="106133" y="396405"/>
                  </a:lnTo>
                  <a:lnTo>
                    <a:pt x="94335" y="358228"/>
                  </a:lnTo>
                  <a:lnTo>
                    <a:pt x="82994" y="310629"/>
                  </a:lnTo>
                  <a:lnTo>
                    <a:pt x="77927" y="264007"/>
                  </a:lnTo>
                  <a:lnTo>
                    <a:pt x="90043" y="212877"/>
                  </a:lnTo>
                  <a:lnTo>
                    <a:pt x="117132" y="174967"/>
                  </a:lnTo>
                  <a:lnTo>
                    <a:pt x="145313" y="150850"/>
                  </a:lnTo>
                  <a:lnTo>
                    <a:pt x="160680" y="141109"/>
                  </a:lnTo>
                  <a:lnTo>
                    <a:pt x="176047" y="150850"/>
                  </a:lnTo>
                  <a:lnTo>
                    <a:pt x="204228" y="174967"/>
                  </a:lnTo>
                  <a:lnTo>
                    <a:pt x="231317" y="212877"/>
                  </a:lnTo>
                  <a:lnTo>
                    <a:pt x="243433" y="264007"/>
                  </a:lnTo>
                  <a:lnTo>
                    <a:pt x="243433" y="113703"/>
                  </a:lnTo>
                  <a:lnTo>
                    <a:pt x="207416" y="84150"/>
                  </a:lnTo>
                  <a:lnTo>
                    <a:pt x="176555" y="63804"/>
                  </a:lnTo>
                  <a:lnTo>
                    <a:pt x="160680" y="54914"/>
                  </a:lnTo>
                  <a:lnTo>
                    <a:pt x="144805" y="63804"/>
                  </a:lnTo>
                  <a:lnTo>
                    <a:pt x="76047" y="115227"/>
                  </a:lnTo>
                  <a:lnTo>
                    <a:pt x="39116" y="156324"/>
                  </a:lnTo>
                  <a:lnTo>
                    <a:pt x="11099" y="206705"/>
                  </a:lnTo>
                  <a:lnTo>
                    <a:pt x="0" y="265671"/>
                  </a:lnTo>
                  <a:lnTo>
                    <a:pt x="13728" y="353542"/>
                  </a:lnTo>
                  <a:lnTo>
                    <a:pt x="43916" y="441744"/>
                  </a:lnTo>
                  <a:lnTo>
                    <a:pt x="74117" y="509739"/>
                  </a:lnTo>
                  <a:lnTo>
                    <a:pt x="87845" y="536968"/>
                  </a:lnTo>
                  <a:lnTo>
                    <a:pt x="160680" y="464007"/>
                  </a:lnTo>
                  <a:lnTo>
                    <a:pt x="233514" y="536968"/>
                  </a:lnTo>
                  <a:lnTo>
                    <a:pt x="247243" y="509739"/>
                  </a:lnTo>
                  <a:lnTo>
                    <a:pt x="267550" y="464007"/>
                  </a:lnTo>
                  <a:lnTo>
                    <a:pt x="277444" y="441744"/>
                  </a:lnTo>
                  <a:lnTo>
                    <a:pt x="286664" y="414782"/>
                  </a:lnTo>
                  <a:lnTo>
                    <a:pt x="307632" y="353542"/>
                  </a:lnTo>
                  <a:lnTo>
                    <a:pt x="321360" y="265671"/>
                  </a:lnTo>
                  <a:close/>
                </a:path>
                <a:path w="376554" h="537210">
                  <a:moveTo>
                    <a:pt x="376275" y="54914"/>
                  </a:moveTo>
                  <a:lnTo>
                    <a:pt x="321360" y="0"/>
                  </a:lnTo>
                  <a:lnTo>
                    <a:pt x="266446" y="54914"/>
                  </a:lnTo>
                  <a:lnTo>
                    <a:pt x="321360" y="109829"/>
                  </a:lnTo>
                  <a:lnTo>
                    <a:pt x="376275" y="54914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44" y="416584"/>
              <a:ext cx="9029700" cy="685800"/>
            </a:xfrm>
            <a:custGeom>
              <a:avLst/>
              <a:gdLst/>
              <a:ahLst/>
              <a:cxnLst/>
              <a:rect l="l" t="t" r="r" b="b"/>
              <a:pathLst>
                <a:path w="9029700" h="685800">
                  <a:moveTo>
                    <a:pt x="9029703" y="0"/>
                  </a:moveTo>
                  <a:lnTo>
                    <a:pt x="0" y="0"/>
                  </a:lnTo>
                  <a:lnTo>
                    <a:pt x="0" y="685289"/>
                  </a:lnTo>
                  <a:lnTo>
                    <a:pt x="9029703" y="685289"/>
                  </a:lnTo>
                  <a:lnTo>
                    <a:pt x="9029703" y="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613" y="486250"/>
            <a:ext cx="758317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00" spc="-25" dirty="0">
                <a:solidFill>
                  <a:srgbClr val="FFFFFF"/>
                </a:solidFill>
              </a:rPr>
              <a:t>МЕ</a:t>
            </a:r>
            <a:r>
              <a:rPr sz="3300" spc="-120" dirty="0">
                <a:solidFill>
                  <a:srgbClr val="FFFFFF"/>
                </a:solidFill>
              </a:rPr>
              <a:t>Т</a:t>
            </a:r>
            <a:r>
              <a:rPr sz="3300" spc="95" dirty="0">
                <a:solidFill>
                  <a:srgbClr val="FFFFFF"/>
                </a:solidFill>
              </a:rPr>
              <a:t>О</a:t>
            </a:r>
            <a:r>
              <a:rPr sz="3300" spc="-70" dirty="0">
                <a:solidFill>
                  <a:srgbClr val="FFFFFF"/>
                </a:solidFill>
              </a:rPr>
              <a:t>ДЫ</a:t>
            </a:r>
            <a:r>
              <a:rPr sz="3300" spc="-260" dirty="0">
                <a:solidFill>
                  <a:srgbClr val="FFFFFF"/>
                </a:solidFill>
              </a:rPr>
              <a:t> </a:t>
            </a:r>
            <a:r>
              <a:rPr sz="3300" spc="-55" dirty="0">
                <a:solidFill>
                  <a:srgbClr val="FFFFFF"/>
                </a:solidFill>
              </a:rPr>
              <a:t>ПРИВЛЕЧЕНИЯ</a:t>
            </a:r>
            <a:r>
              <a:rPr sz="3300" spc="-260" dirty="0">
                <a:solidFill>
                  <a:srgbClr val="FFFFFF"/>
                </a:solidFill>
              </a:rPr>
              <a:t> </a:t>
            </a:r>
            <a:r>
              <a:rPr sz="3300" spc="65" dirty="0">
                <a:solidFill>
                  <a:srgbClr val="FFFFFF"/>
                </a:solidFill>
              </a:rPr>
              <a:t>КЛИЕН</a:t>
            </a:r>
            <a:r>
              <a:rPr sz="3300" spc="-40" dirty="0">
                <a:solidFill>
                  <a:srgbClr val="FFFFFF"/>
                </a:solidFill>
              </a:rPr>
              <a:t>Т</a:t>
            </a:r>
            <a:r>
              <a:rPr sz="3300" spc="-95" dirty="0">
                <a:solidFill>
                  <a:srgbClr val="FFFFFF"/>
                </a:solidFill>
              </a:rPr>
              <a:t>ОВ</a:t>
            </a:r>
            <a:endParaRPr sz="3300" dirty="0"/>
          </a:p>
        </p:txBody>
      </p:sp>
      <p:sp>
        <p:nvSpPr>
          <p:cNvPr id="9" name="object 9"/>
          <p:cNvSpPr/>
          <p:nvPr/>
        </p:nvSpPr>
        <p:spPr>
          <a:xfrm>
            <a:off x="12979" y="5208691"/>
            <a:ext cx="2092325" cy="1021715"/>
          </a:xfrm>
          <a:custGeom>
            <a:avLst/>
            <a:gdLst/>
            <a:ahLst/>
            <a:cxnLst/>
            <a:rect l="l" t="t" r="r" b="b"/>
            <a:pathLst>
              <a:path w="2092325" h="1021714">
                <a:moveTo>
                  <a:pt x="436473" y="1021676"/>
                </a:moveTo>
                <a:lnTo>
                  <a:pt x="0" y="2349"/>
                </a:lnTo>
                <a:lnTo>
                  <a:pt x="0" y="690676"/>
                </a:lnTo>
                <a:lnTo>
                  <a:pt x="141732" y="1021676"/>
                </a:lnTo>
                <a:lnTo>
                  <a:pt x="436473" y="1021676"/>
                </a:lnTo>
                <a:close/>
              </a:path>
              <a:path w="2092325" h="1021714">
                <a:moveTo>
                  <a:pt x="987005" y="1021676"/>
                </a:moveTo>
                <a:lnTo>
                  <a:pt x="549541" y="0"/>
                </a:lnTo>
                <a:lnTo>
                  <a:pt x="254787" y="0"/>
                </a:lnTo>
                <a:lnTo>
                  <a:pt x="692277" y="1021676"/>
                </a:lnTo>
                <a:lnTo>
                  <a:pt x="987005" y="1021676"/>
                </a:lnTo>
                <a:close/>
              </a:path>
              <a:path w="2092325" h="1021714">
                <a:moveTo>
                  <a:pt x="1541373" y="1021676"/>
                </a:moveTo>
                <a:lnTo>
                  <a:pt x="1103896" y="0"/>
                </a:lnTo>
                <a:lnTo>
                  <a:pt x="809155" y="0"/>
                </a:lnTo>
                <a:lnTo>
                  <a:pt x="1246632" y="1021676"/>
                </a:lnTo>
                <a:lnTo>
                  <a:pt x="1541373" y="1021676"/>
                </a:lnTo>
                <a:close/>
              </a:path>
              <a:path w="2092325" h="1021714">
                <a:moveTo>
                  <a:pt x="2091905" y="1021676"/>
                </a:moveTo>
                <a:lnTo>
                  <a:pt x="1654441" y="0"/>
                </a:lnTo>
                <a:lnTo>
                  <a:pt x="1359700" y="0"/>
                </a:lnTo>
                <a:lnTo>
                  <a:pt x="1797177" y="1021676"/>
                </a:lnTo>
                <a:lnTo>
                  <a:pt x="2091905" y="1021676"/>
                </a:lnTo>
                <a:close/>
              </a:path>
            </a:pathLst>
          </a:custGeom>
          <a:solidFill>
            <a:srgbClr val="1A3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9442" y="1093004"/>
            <a:ext cx="6491607" cy="3754810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30"/>
              </a:spcBef>
            </a:pPr>
            <a:r>
              <a:rPr sz="2900" b="1" spc="105" dirty="0">
                <a:solidFill>
                  <a:srgbClr val="EC5439"/>
                </a:solidFill>
                <a:latin typeface="Arial"/>
                <a:cs typeface="Arial"/>
              </a:rPr>
              <a:t>КЛ</a:t>
            </a:r>
            <a:r>
              <a:rPr sz="2900" b="1" spc="45" dirty="0">
                <a:solidFill>
                  <a:srgbClr val="EC5439"/>
                </a:solidFill>
                <a:latin typeface="Arial"/>
                <a:cs typeface="Arial"/>
              </a:rPr>
              <a:t>А</a:t>
            </a:r>
            <a:r>
              <a:rPr sz="2900" b="1" spc="-285" dirty="0">
                <a:solidFill>
                  <a:srgbClr val="EC5439"/>
                </a:solidFill>
                <a:latin typeface="Arial"/>
                <a:cs typeface="Arial"/>
              </a:rPr>
              <a:t>С</a:t>
            </a:r>
            <a:r>
              <a:rPr sz="2900" b="1" spc="-45" dirty="0">
                <a:solidFill>
                  <a:srgbClr val="EC5439"/>
                </a:solidFill>
                <a:latin typeface="Arial"/>
                <a:cs typeface="Arial"/>
              </a:rPr>
              <a:t>СИЧЕСКИЕ</a:t>
            </a:r>
            <a:r>
              <a:rPr sz="2900" b="1" spc="-229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2900" b="1" spc="-25" dirty="0">
                <a:solidFill>
                  <a:srgbClr val="EC5439"/>
                </a:solidFill>
                <a:latin typeface="Arial"/>
                <a:cs typeface="Arial"/>
              </a:rPr>
              <a:t>МЕ</a:t>
            </a:r>
            <a:r>
              <a:rPr sz="2900" b="1" spc="-110" dirty="0">
                <a:solidFill>
                  <a:srgbClr val="EC5439"/>
                </a:solidFill>
                <a:latin typeface="Arial"/>
                <a:cs typeface="Arial"/>
              </a:rPr>
              <a:t>Т</a:t>
            </a:r>
            <a:r>
              <a:rPr sz="2900" b="1" spc="75" dirty="0">
                <a:solidFill>
                  <a:srgbClr val="EC5439"/>
                </a:solidFill>
                <a:latin typeface="Arial"/>
                <a:cs typeface="Arial"/>
              </a:rPr>
              <a:t>О</a:t>
            </a:r>
            <a:r>
              <a:rPr sz="2900" b="1" spc="-60" dirty="0">
                <a:solidFill>
                  <a:srgbClr val="EC5439"/>
                </a:solidFill>
                <a:latin typeface="Arial"/>
                <a:cs typeface="Arial"/>
              </a:rPr>
              <a:t>ДЫ:</a:t>
            </a:r>
            <a:endParaRPr sz="2900" dirty="0">
              <a:latin typeface="Arial"/>
              <a:cs typeface="Arial"/>
            </a:endParaRPr>
          </a:p>
          <a:p>
            <a:pPr marL="227965">
              <a:lnSpc>
                <a:spcPts val="3045"/>
              </a:lnSpc>
              <a:spcBef>
                <a:spcPts val="2060"/>
              </a:spcBef>
            </a:pPr>
            <a:r>
              <a:rPr sz="2850" b="1" spc="-229" dirty="0">
                <a:solidFill>
                  <a:srgbClr val="1A3250"/>
                </a:solidFill>
                <a:latin typeface="Arial"/>
                <a:cs typeface="Arial"/>
              </a:rPr>
              <a:t>Выезды</a:t>
            </a:r>
            <a:endParaRPr sz="2850" dirty="0">
              <a:latin typeface="Arial"/>
              <a:cs typeface="Arial"/>
            </a:endParaRPr>
          </a:p>
          <a:p>
            <a:pPr marL="227965">
              <a:lnSpc>
                <a:spcPts val="2625"/>
              </a:lnSpc>
            </a:pPr>
            <a:r>
              <a:rPr sz="2500" b="1" spc="-75" dirty="0">
                <a:solidFill>
                  <a:srgbClr val="1A3250"/>
                </a:solidFill>
                <a:latin typeface="Arial"/>
                <a:cs typeface="Arial"/>
              </a:rPr>
              <a:t>(не</a:t>
            </a:r>
            <a:r>
              <a:rPr sz="2500" b="1" spc="-19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500" b="1" spc="-145" dirty="0">
                <a:solidFill>
                  <a:srgbClr val="1A3250"/>
                </a:solidFill>
                <a:latin typeface="Arial"/>
                <a:cs typeface="Arial"/>
              </a:rPr>
              <a:t>менее</a:t>
            </a:r>
            <a:r>
              <a:rPr sz="2500" b="1" spc="-19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500" b="1" spc="-215" dirty="0">
                <a:solidFill>
                  <a:srgbClr val="1A3250"/>
                </a:solidFill>
                <a:latin typeface="Arial"/>
                <a:cs typeface="Arial"/>
              </a:rPr>
              <a:t>10</a:t>
            </a:r>
            <a:r>
              <a:rPr sz="2500" b="1" spc="-19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500" b="1" spc="-260" dirty="0">
                <a:solidFill>
                  <a:srgbClr val="1A3250"/>
                </a:solidFill>
                <a:latin typeface="Arial"/>
                <a:cs typeface="Arial"/>
              </a:rPr>
              <a:t>в</a:t>
            </a:r>
            <a:r>
              <a:rPr sz="2500" b="1" spc="-19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500" b="1" spc="-130" dirty="0">
                <a:solidFill>
                  <a:srgbClr val="1A3250"/>
                </a:solidFill>
                <a:latin typeface="Arial"/>
                <a:cs typeface="Arial"/>
              </a:rPr>
              <a:t>ква</a:t>
            </a:r>
            <a:r>
              <a:rPr sz="2500" b="1" spc="-190" dirty="0">
                <a:solidFill>
                  <a:srgbClr val="1A3250"/>
                </a:solidFill>
                <a:latin typeface="Arial"/>
                <a:cs typeface="Arial"/>
              </a:rPr>
              <a:t>р</a:t>
            </a:r>
            <a:r>
              <a:rPr sz="2500" b="1" spc="-140" dirty="0">
                <a:solidFill>
                  <a:srgbClr val="1A3250"/>
                </a:solidFill>
                <a:latin typeface="Arial"/>
                <a:cs typeface="Arial"/>
              </a:rPr>
              <a:t>тал)</a:t>
            </a:r>
            <a:endParaRPr sz="2500" dirty="0">
              <a:latin typeface="Arial"/>
              <a:cs typeface="Arial"/>
            </a:endParaRPr>
          </a:p>
          <a:p>
            <a:pPr marL="252729" marR="598170">
              <a:lnSpc>
                <a:spcPts val="3190"/>
              </a:lnSpc>
              <a:spcBef>
                <a:spcPts val="3270"/>
              </a:spcBef>
            </a:pPr>
            <a:r>
              <a:rPr sz="2850" b="1" spc="-260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2850" b="1" spc="-160" dirty="0">
                <a:solidFill>
                  <a:srgbClr val="1A3250"/>
                </a:solidFill>
                <a:latin typeface="Arial"/>
                <a:cs typeface="Arial"/>
              </a:rPr>
              <a:t>ообще</a:t>
            </a:r>
            <a:r>
              <a:rPr sz="2850" b="1" spc="-170" dirty="0">
                <a:solidFill>
                  <a:srgbClr val="1A3250"/>
                </a:solidFill>
                <a:latin typeface="Arial"/>
                <a:cs typeface="Arial"/>
              </a:rPr>
              <a:t>ство</a:t>
            </a:r>
            <a:r>
              <a:rPr sz="2850" b="1" spc="-21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850" b="1" spc="-180" dirty="0">
                <a:solidFill>
                  <a:srgbClr val="1A3250"/>
                </a:solidFill>
                <a:latin typeface="Arial"/>
                <a:cs typeface="Arial"/>
              </a:rPr>
              <a:t>фермеров  </a:t>
            </a:r>
            <a:r>
              <a:rPr sz="2850" b="1" spc="-280" dirty="0">
                <a:solidFill>
                  <a:srgbClr val="1A3250"/>
                </a:solidFill>
                <a:latin typeface="Arial"/>
                <a:cs typeface="Arial"/>
              </a:rPr>
              <a:t>в</a:t>
            </a:r>
            <a:r>
              <a:rPr sz="2850" b="1" spc="-21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lang="ru-RU" sz="2850" b="1" spc="-215" dirty="0">
                <a:solidFill>
                  <a:srgbClr val="1A3250"/>
                </a:solidFill>
                <a:latin typeface="Arial"/>
                <a:cs typeface="Arial"/>
              </a:rPr>
              <a:t> телеграмме </a:t>
            </a:r>
            <a:r>
              <a:rPr sz="2500" b="1" spc="-15" dirty="0">
                <a:solidFill>
                  <a:srgbClr val="1A3250"/>
                </a:solidFill>
                <a:latin typeface="Arial"/>
                <a:cs typeface="Arial"/>
              </a:rPr>
              <a:t>(</a:t>
            </a:r>
            <a:r>
              <a:rPr lang="ru-RU" sz="2500" b="1" spc="-15" dirty="0">
                <a:solidFill>
                  <a:srgbClr val="1A3250"/>
                </a:solidFill>
                <a:latin typeface="Arial"/>
                <a:cs typeface="Arial"/>
              </a:rPr>
              <a:t>более </a:t>
            </a:r>
            <a:r>
              <a:rPr lang="ru-RU" sz="2500" b="1" spc="-45" dirty="0">
                <a:solidFill>
                  <a:srgbClr val="1A3250"/>
                </a:solidFill>
                <a:latin typeface="Arial"/>
                <a:cs typeface="Arial"/>
              </a:rPr>
              <a:t>4</a:t>
            </a:r>
            <a:r>
              <a:rPr sz="2500" b="1" spc="-45" dirty="0">
                <a:solidFill>
                  <a:srgbClr val="1A3250"/>
                </a:solidFill>
                <a:latin typeface="Arial"/>
                <a:cs typeface="Arial"/>
              </a:rPr>
              <a:t>00</a:t>
            </a:r>
            <a:r>
              <a:rPr sz="2500" b="1" spc="-19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500" b="1" spc="-180" dirty="0" err="1">
                <a:solidFill>
                  <a:srgbClr val="1A3250"/>
                </a:solidFill>
                <a:latin typeface="Arial"/>
                <a:cs typeface="Arial"/>
              </a:rPr>
              <a:t>уча</a:t>
            </a:r>
            <a:r>
              <a:rPr sz="2500" b="1" spc="-204" dirty="0" err="1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2500" b="1" spc="-65" dirty="0" err="1">
                <a:solidFill>
                  <a:srgbClr val="1A3250"/>
                </a:solidFill>
                <a:latin typeface="Arial"/>
                <a:cs typeface="Arial"/>
              </a:rPr>
              <a:t>тни</a:t>
            </a:r>
            <a:r>
              <a:rPr sz="2500" b="1" spc="-140" dirty="0" err="1">
                <a:solidFill>
                  <a:srgbClr val="1A3250"/>
                </a:solidFill>
                <a:latin typeface="Arial"/>
                <a:cs typeface="Arial"/>
              </a:rPr>
              <a:t>к</a:t>
            </a:r>
            <a:r>
              <a:rPr sz="2500" b="1" spc="-125" dirty="0" err="1">
                <a:solidFill>
                  <a:srgbClr val="1A3250"/>
                </a:solidFill>
                <a:latin typeface="Arial"/>
                <a:cs typeface="Arial"/>
              </a:rPr>
              <a:t>ов</a:t>
            </a:r>
            <a:r>
              <a:rPr sz="2500" b="1" spc="-125" dirty="0">
                <a:solidFill>
                  <a:srgbClr val="1A3250"/>
                </a:solidFill>
                <a:latin typeface="Arial"/>
                <a:cs typeface="Arial"/>
              </a:rPr>
              <a:t>)</a:t>
            </a:r>
            <a:endParaRPr lang="ru-RU" sz="2500" b="1" spc="-125" dirty="0">
              <a:solidFill>
                <a:srgbClr val="1A3250"/>
              </a:solidFill>
              <a:latin typeface="Arial"/>
              <a:cs typeface="Arial"/>
            </a:endParaRPr>
          </a:p>
          <a:p>
            <a:pPr marL="252729" marR="598170">
              <a:lnSpc>
                <a:spcPts val="3190"/>
              </a:lnSpc>
              <a:spcBef>
                <a:spcPts val="3270"/>
              </a:spcBef>
            </a:pPr>
            <a:endParaRPr sz="25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2667" y="1404968"/>
            <a:ext cx="10868660" cy="5075555"/>
            <a:chOff x="632667" y="1404968"/>
            <a:chExt cx="10868660" cy="507555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667" y="2216731"/>
              <a:ext cx="159541" cy="15954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667" y="3316405"/>
              <a:ext cx="159541" cy="1595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711830" y="1404968"/>
              <a:ext cx="3789679" cy="3789679"/>
            </a:xfrm>
            <a:custGeom>
              <a:avLst/>
              <a:gdLst/>
              <a:ahLst/>
              <a:cxnLst/>
              <a:rect l="l" t="t" r="r" b="b"/>
              <a:pathLst>
                <a:path w="3789679" h="3789679">
                  <a:moveTo>
                    <a:pt x="1894589" y="0"/>
                  </a:moveTo>
                  <a:lnTo>
                    <a:pt x="1846439" y="599"/>
                  </a:lnTo>
                  <a:lnTo>
                    <a:pt x="1798584" y="2390"/>
                  </a:lnTo>
                  <a:lnTo>
                    <a:pt x="1751039" y="5356"/>
                  </a:lnTo>
                  <a:lnTo>
                    <a:pt x="1703819" y="9485"/>
                  </a:lnTo>
                  <a:lnTo>
                    <a:pt x="1656936" y="14761"/>
                  </a:lnTo>
                  <a:lnTo>
                    <a:pt x="1610405" y="21171"/>
                  </a:lnTo>
                  <a:lnTo>
                    <a:pt x="1564241" y="28700"/>
                  </a:lnTo>
                  <a:lnTo>
                    <a:pt x="1518458" y="37335"/>
                  </a:lnTo>
                  <a:lnTo>
                    <a:pt x="1473070" y="47060"/>
                  </a:lnTo>
                  <a:lnTo>
                    <a:pt x="1428091" y="57862"/>
                  </a:lnTo>
                  <a:lnTo>
                    <a:pt x="1383536" y="69727"/>
                  </a:lnTo>
                  <a:lnTo>
                    <a:pt x="1339418" y="82640"/>
                  </a:lnTo>
                  <a:lnTo>
                    <a:pt x="1295752" y="96587"/>
                  </a:lnTo>
                  <a:lnTo>
                    <a:pt x="1252552" y="111554"/>
                  </a:lnTo>
                  <a:lnTo>
                    <a:pt x="1209832" y="127527"/>
                  </a:lnTo>
                  <a:lnTo>
                    <a:pt x="1167606" y="144492"/>
                  </a:lnTo>
                  <a:lnTo>
                    <a:pt x="1125890" y="162434"/>
                  </a:lnTo>
                  <a:lnTo>
                    <a:pt x="1084695" y="181338"/>
                  </a:lnTo>
                  <a:lnTo>
                    <a:pt x="1044038" y="201192"/>
                  </a:lnTo>
                  <a:lnTo>
                    <a:pt x="1003933" y="221981"/>
                  </a:lnTo>
                  <a:lnTo>
                    <a:pt x="964392" y="243690"/>
                  </a:lnTo>
                  <a:lnTo>
                    <a:pt x="925431" y="266305"/>
                  </a:lnTo>
                  <a:lnTo>
                    <a:pt x="887064" y="289813"/>
                  </a:lnTo>
                  <a:lnTo>
                    <a:pt x="849306" y="314198"/>
                  </a:lnTo>
                  <a:lnTo>
                    <a:pt x="812169" y="339448"/>
                  </a:lnTo>
                  <a:lnTo>
                    <a:pt x="775669" y="365546"/>
                  </a:lnTo>
                  <a:lnTo>
                    <a:pt x="739819" y="392480"/>
                  </a:lnTo>
                  <a:lnTo>
                    <a:pt x="704634" y="420235"/>
                  </a:lnTo>
                  <a:lnTo>
                    <a:pt x="670129" y="448797"/>
                  </a:lnTo>
                  <a:lnTo>
                    <a:pt x="636316" y="478152"/>
                  </a:lnTo>
                  <a:lnTo>
                    <a:pt x="603211" y="508285"/>
                  </a:lnTo>
                  <a:lnTo>
                    <a:pt x="570828" y="539182"/>
                  </a:lnTo>
                  <a:lnTo>
                    <a:pt x="539181" y="570830"/>
                  </a:lnTo>
                  <a:lnTo>
                    <a:pt x="508283" y="603213"/>
                  </a:lnTo>
                  <a:lnTo>
                    <a:pt x="478150" y="636318"/>
                  </a:lnTo>
                  <a:lnTo>
                    <a:pt x="448796" y="670130"/>
                  </a:lnTo>
                  <a:lnTo>
                    <a:pt x="420234" y="704636"/>
                  </a:lnTo>
                  <a:lnTo>
                    <a:pt x="392479" y="739821"/>
                  </a:lnTo>
                  <a:lnTo>
                    <a:pt x="365545" y="775670"/>
                  </a:lnTo>
                  <a:lnTo>
                    <a:pt x="339446" y="812171"/>
                  </a:lnTo>
                  <a:lnTo>
                    <a:pt x="314197" y="849307"/>
                  </a:lnTo>
                  <a:lnTo>
                    <a:pt x="289812" y="887066"/>
                  </a:lnTo>
                  <a:lnTo>
                    <a:pt x="266305" y="925433"/>
                  </a:lnTo>
                  <a:lnTo>
                    <a:pt x="243689" y="964394"/>
                  </a:lnTo>
                  <a:lnTo>
                    <a:pt x="221980" y="1003934"/>
                  </a:lnTo>
                  <a:lnTo>
                    <a:pt x="201192" y="1044040"/>
                  </a:lnTo>
                  <a:lnTo>
                    <a:pt x="181338" y="1084697"/>
                  </a:lnTo>
                  <a:lnTo>
                    <a:pt x="162433" y="1125891"/>
                  </a:lnTo>
                  <a:lnTo>
                    <a:pt x="144491" y="1167608"/>
                  </a:lnTo>
                  <a:lnTo>
                    <a:pt x="127527" y="1209833"/>
                  </a:lnTo>
                  <a:lnTo>
                    <a:pt x="111554" y="1252553"/>
                  </a:lnTo>
                  <a:lnTo>
                    <a:pt x="96587" y="1295753"/>
                  </a:lnTo>
                  <a:lnTo>
                    <a:pt x="82640" y="1339419"/>
                  </a:lnTo>
                  <a:lnTo>
                    <a:pt x="69727" y="1383537"/>
                  </a:lnTo>
                  <a:lnTo>
                    <a:pt x="57862" y="1428093"/>
                  </a:lnTo>
                  <a:lnTo>
                    <a:pt x="47060" y="1473072"/>
                  </a:lnTo>
                  <a:lnTo>
                    <a:pt x="37334" y="1518460"/>
                  </a:lnTo>
                  <a:lnTo>
                    <a:pt x="28700" y="1564242"/>
                  </a:lnTo>
                  <a:lnTo>
                    <a:pt x="21171" y="1610406"/>
                  </a:lnTo>
                  <a:lnTo>
                    <a:pt x="14761" y="1656937"/>
                  </a:lnTo>
                  <a:lnTo>
                    <a:pt x="9485" y="1703819"/>
                  </a:lnTo>
                  <a:lnTo>
                    <a:pt x="5356" y="1751040"/>
                  </a:lnTo>
                  <a:lnTo>
                    <a:pt x="2390" y="1798585"/>
                  </a:lnTo>
                  <a:lnTo>
                    <a:pt x="599" y="1846439"/>
                  </a:lnTo>
                  <a:lnTo>
                    <a:pt x="0" y="1894589"/>
                  </a:lnTo>
                  <a:lnTo>
                    <a:pt x="599" y="1942739"/>
                  </a:lnTo>
                  <a:lnTo>
                    <a:pt x="2390" y="1990594"/>
                  </a:lnTo>
                  <a:lnTo>
                    <a:pt x="5356" y="2038139"/>
                  </a:lnTo>
                  <a:lnTo>
                    <a:pt x="9485" y="2085360"/>
                  </a:lnTo>
                  <a:lnTo>
                    <a:pt x="14761" y="2132242"/>
                  </a:lnTo>
                  <a:lnTo>
                    <a:pt x="21171" y="2178773"/>
                  </a:lnTo>
                  <a:lnTo>
                    <a:pt x="28700" y="2224936"/>
                  </a:lnTo>
                  <a:lnTo>
                    <a:pt x="37334" y="2270719"/>
                  </a:lnTo>
                  <a:lnTo>
                    <a:pt x="47060" y="2316107"/>
                  </a:lnTo>
                  <a:lnTo>
                    <a:pt x="57862" y="2361086"/>
                  </a:lnTo>
                  <a:lnTo>
                    <a:pt x="69727" y="2405642"/>
                  </a:lnTo>
                  <a:lnTo>
                    <a:pt x="82640" y="2449760"/>
                  </a:lnTo>
                  <a:lnTo>
                    <a:pt x="96587" y="2493426"/>
                  </a:lnTo>
                  <a:lnTo>
                    <a:pt x="111554" y="2536626"/>
                  </a:lnTo>
                  <a:lnTo>
                    <a:pt x="127527" y="2579346"/>
                  </a:lnTo>
                  <a:lnTo>
                    <a:pt x="144491" y="2621571"/>
                  </a:lnTo>
                  <a:lnTo>
                    <a:pt x="162433" y="2663288"/>
                  </a:lnTo>
                  <a:lnTo>
                    <a:pt x="181338" y="2704482"/>
                  </a:lnTo>
                  <a:lnTo>
                    <a:pt x="201192" y="2745139"/>
                  </a:lnTo>
                  <a:lnTo>
                    <a:pt x="221980" y="2785245"/>
                  </a:lnTo>
                  <a:lnTo>
                    <a:pt x="243689" y="2824785"/>
                  </a:lnTo>
                  <a:lnTo>
                    <a:pt x="266305" y="2863746"/>
                  </a:lnTo>
                  <a:lnTo>
                    <a:pt x="289812" y="2902113"/>
                  </a:lnTo>
                  <a:lnTo>
                    <a:pt x="314197" y="2939872"/>
                  </a:lnTo>
                  <a:lnTo>
                    <a:pt x="339446" y="2977009"/>
                  </a:lnTo>
                  <a:lnTo>
                    <a:pt x="365545" y="3013509"/>
                  </a:lnTo>
                  <a:lnTo>
                    <a:pt x="392479" y="3049358"/>
                  </a:lnTo>
                  <a:lnTo>
                    <a:pt x="420234" y="3084543"/>
                  </a:lnTo>
                  <a:lnTo>
                    <a:pt x="448796" y="3119049"/>
                  </a:lnTo>
                  <a:lnTo>
                    <a:pt x="478150" y="3152861"/>
                  </a:lnTo>
                  <a:lnTo>
                    <a:pt x="508283" y="3185966"/>
                  </a:lnTo>
                  <a:lnTo>
                    <a:pt x="539181" y="3218350"/>
                  </a:lnTo>
                  <a:lnTo>
                    <a:pt x="570828" y="3249997"/>
                  </a:lnTo>
                  <a:lnTo>
                    <a:pt x="603211" y="3280894"/>
                  </a:lnTo>
                  <a:lnTo>
                    <a:pt x="636316" y="3311027"/>
                  </a:lnTo>
                  <a:lnTo>
                    <a:pt x="670129" y="3340382"/>
                  </a:lnTo>
                  <a:lnTo>
                    <a:pt x="704634" y="3368944"/>
                  </a:lnTo>
                  <a:lnTo>
                    <a:pt x="739819" y="3396699"/>
                  </a:lnTo>
                  <a:lnTo>
                    <a:pt x="775669" y="3423633"/>
                  </a:lnTo>
                  <a:lnTo>
                    <a:pt x="812169" y="3449731"/>
                  </a:lnTo>
                  <a:lnTo>
                    <a:pt x="849306" y="3474981"/>
                  </a:lnTo>
                  <a:lnTo>
                    <a:pt x="887064" y="3499366"/>
                  </a:lnTo>
                  <a:lnTo>
                    <a:pt x="925431" y="3522873"/>
                  </a:lnTo>
                  <a:lnTo>
                    <a:pt x="964392" y="3545489"/>
                  </a:lnTo>
                  <a:lnTo>
                    <a:pt x="1003933" y="3567198"/>
                  </a:lnTo>
                  <a:lnTo>
                    <a:pt x="1044038" y="3587987"/>
                  </a:lnTo>
                  <a:lnTo>
                    <a:pt x="1084695" y="3607840"/>
                  </a:lnTo>
                  <a:lnTo>
                    <a:pt x="1125890" y="3626745"/>
                  </a:lnTo>
                  <a:lnTo>
                    <a:pt x="1167606" y="3644687"/>
                  </a:lnTo>
                  <a:lnTo>
                    <a:pt x="1209832" y="3661651"/>
                  </a:lnTo>
                  <a:lnTo>
                    <a:pt x="1252552" y="3677624"/>
                  </a:lnTo>
                  <a:lnTo>
                    <a:pt x="1295752" y="3692592"/>
                  </a:lnTo>
                  <a:lnTo>
                    <a:pt x="1339418" y="3706539"/>
                  </a:lnTo>
                  <a:lnTo>
                    <a:pt x="1383536" y="3719452"/>
                  </a:lnTo>
                  <a:lnTo>
                    <a:pt x="1428091" y="3731317"/>
                  </a:lnTo>
                  <a:lnTo>
                    <a:pt x="1473070" y="3742119"/>
                  </a:lnTo>
                  <a:lnTo>
                    <a:pt x="1518458" y="3751844"/>
                  </a:lnTo>
                  <a:lnTo>
                    <a:pt x="1564241" y="3760478"/>
                  </a:lnTo>
                  <a:lnTo>
                    <a:pt x="1610405" y="3768008"/>
                  </a:lnTo>
                  <a:lnTo>
                    <a:pt x="1656936" y="3774418"/>
                  </a:lnTo>
                  <a:lnTo>
                    <a:pt x="1703819" y="3779694"/>
                  </a:lnTo>
                  <a:lnTo>
                    <a:pt x="1751039" y="3783822"/>
                  </a:lnTo>
                  <a:lnTo>
                    <a:pt x="1798584" y="3786789"/>
                  </a:lnTo>
                  <a:lnTo>
                    <a:pt x="1846439" y="3788579"/>
                  </a:lnTo>
                  <a:lnTo>
                    <a:pt x="1894589" y="3789179"/>
                  </a:lnTo>
                  <a:lnTo>
                    <a:pt x="1942739" y="3788579"/>
                  </a:lnTo>
                  <a:lnTo>
                    <a:pt x="1990594" y="3786789"/>
                  </a:lnTo>
                  <a:lnTo>
                    <a:pt x="2038139" y="3783822"/>
                  </a:lnTo>
                  <a:lnTo>
                    <a:pt x="2085360" y="3779694"/>
                  </a:lnTo>
                  <a:lnTo>
                    <a:pt x="2132242" y="3774418"/>
                  </a:lnTo>
                  <a:lnTo>
                    <a:pt x="2178773" y="3768008"/>
                  </a:lnTo>
                  <a:lnTo>
                    <a:pt x="2224936" y="3760478"/>
                  </a:lnTo>
                  <a:lnTo>
                    <a:pt x="2270719" y="3751844"/>
                  </a:lnTo>
                  <a:lnTo>
                    <a:pt x="2316107" y="3742119"/>
                  </a:lnTo>
                  <a:lnTo>
                    <a:pt x="2361086" y="3731317"/>
                  </a:lnTo>
                  <a:lnTo>
                    <a:pt x="2405642" y="3719452"/>
                  </a:lnTo>
                  <a:lnTo>
                    <a:pt x="2449760" y="3706539"/>
                  </a:lnTo>
                  <a:lnTo>
                    <a:pt x="2493426" y="3692592"/>
                  </a:lnTo>
                  <a:lnTo>
                    <a:pt x="2536626" y="3677624"/>
                  </a:lnTo>
                  <a:lnTo>
                    <a:pt x="2579346" y="3661651"/>
                  </a:lnTo>
                  <a:lnTo>
                    <a:pt x="2621571" y="3644687"/>
                  </a:lnTo>
                  <a:lnTo>
                    <a:pt x="2663288" y="3626745"/>
                  </a:lnTo>
                  <a:lnTo>
                    <a:pt x="2704482" y="3607840"/>
                  </a:lnTo>
                  <a:lnTo>
                    <a:pt x="2745139" y="3587987"/>
                  </a:lnTo>
                  <a:lnTo>
                    <a:pt x="2785245" y="3567198"/>
                  </a:lnTo>
                  <a:lnTo>
                    <a:pt x="2824785" y="3545489"/>
                  </a:lnTo>
                  <a:lnTo>
                    <a:pt x="2863746" y="3522873"/>
                  </a:lnTo>
                  <a:lnTo>
                    <a:pt x="2902113" y="3499366"/>
                  </a:lnTo>
                  <a:lnTo>
                    <a:pt x="2939872" y="3474981"/>
                  </a:lnTo>
                  <a:lnTo>
                    <a:pt x="2977009" y="3449731"/>
                  </a:lnTo>
                  <a:lnTo>
                    <a:pt x="3013509" y="3423633"/>
                  </a:lnTo>
                  <a:lnTo>
                    <a:pt x="3049358" y="3396699"/>
                  </a:lnTo>
                  <a:lnTo>
                    <a:pt x="3084543" y="3368944"/>
                  </a:lnTo>
                  <a:lnTo>
                    <a:pt x="3119049" y="3340382"/>
                  </a:lnTo>
                  <a:lnTo>
                    <a:pt x="3152861" y="3311027"/>
                  </a:lnTo>
                  <a:lnTo>
                    <a:pt x="3185966" y="3280894"/>
                  </a:lnTo>
                  <a:lnTo>
                    <a:pt x="3218350" y="3249997"/>
                  </a:lnTo>
                  <a:lnTo>
                    <a:pt x="3249997" y="3218350"/>
                  </a:lnTo>
                  <a:lnTo>
                    <a:pt x="3280894" y="3185966"/>
                  </a:lnTo>
                  <a:lnTo>
                    <a:pt x="3311027" y="3152861"/>
                  </a:lnTo>
                  <a:lnTo>
                    <a:pt x="3340382" y="3119049"/>
                  </a:lnTo>
                  <a:lnTo>
                    <a:pt x="3368944" y="3084543"/>
                  </a:lnTo>
                  <a:lnTo>
                    <a:pt x="3396699" y="3049358"/>
                  </a:lnTo>
                  <a:lnTo>
                    <a:pt x="3423633" y="3013509"/>
                  </a:lnTo>
                  <a:lnTo>
                    <a:pt x="3449731" y="2977009"/>
                  </a:lnTo>
                  <a:lnTo>
                    <a:pt x="3474981" y="2939872"/>
                  </a:lnTo>
                  <a:lnTo>
                    <a:pt x="3499366" y="2902113"/>
                  </a:lnTo>
                  <a:lnTo>
                    <a:pt x="3522873" y="2863746"/>
                  </a:lnTo>
                  <a:lnTo>
                    <a:pt x="3545489" y="2824785"/>
                  </a:lnTo>
                  <a:lnTo>
                    <a:pt x="3567198" y="2785245"/>
                  </a:lnTo>
                  <a:lnTo>
                    <a:pt x="3587987" y="2745139"/>
                  </a:lnTo>
                  <a:lnTo>
                    <a:pt x="3607840" y="2704482"/>
                  </a:lnTo>
                  <a:lnTo>
                    <a:pt x="3626745" y="2663288"/>
                  </a:lnTo>
                  <a:lnTo>
                    <a:pt x="3644687" y="2621571"/>
                  </a:lnTo>
                  <a:lnTo>
                    <a:pt x="3661651" y="2579346"/>
                  </a:lnTo>
                  <a:lnTo>
                    <a:pt x="3677624" y="2536626"/>
                  </a:lnTo>
                  <a:lnTo>
                    <a:pt x="3692592" y="2493426"/>
                  </a:lnTo>
                  <a:lnTo>
                    <a:pt x="3706539" y="2449760"/>
                  </a:lnTo>
                  <a:lnTo>
                    <a:pt x="3719452" y="2405642"/>
                  </a:lnTo>
                  <a:lnTo>
                    <a:pt x="3731317" y="2361086"/>
                  </a:lnTo>
                  <a:lnTo>
                    <a:pt x="3742119" y="2316107"/>
                  </a:lnTo>
                  <a:lnTo>
                    <a:pt x="3751844" y="2270719"/>
                  </a:lnTo>
                  <a:lnTo>
                    <a:pt x="3760478" y="2224936"/>
                  </a:lnTo>
                  <a:lnTo>
                    <a:pt x="3768008" y="2178773"/>
                  </a:lnTo>
                  <a:lnTo>
                    <a:pt x="3774418" y="2132242"/>
                  </a:lnTo>
                  <a:lnTo>
                    <a:pt x="3779694" y="2085360"/>
                  </a:lnTo>
                  <a:lnTo>
                    <a:pt x="3783822" y="2038139"/>
                  </a:lnTo>
                  <a:lnTo>
                    <a:pt x="3786789" y="1990594"/>
                  </a:lnTo>
                  <a:lnTo>
                    <a:pt x="3788579" y="1942739"/>
                  </a:lnTo>
                  <a:lnTo>
                    <a:pt x="3789179" y="1894589"/>
                  </a:lnTo>
                  <a:lnTo>
                    <a:pt x="3788579" y="1846439"/>
                  </a:lnTo>
                  <a:lnTo>
                    <a:pt x="3786789" y="1798585"/>
                  </a:lnTo>
                  <a:lnTo>
                    <a:pt x="3783822" y="1751040"/>
                  </a:lnTo>
                  <a:lnTo>
                    <a:pt x="3779694" y="1703819"/>
                  </a:lnTo>
                  <a:lnTo>
                    <a:pt x="3774418" y="1656937"/>
                  </a:lnTo>
                  <a:lnTo>
                    <a:pt x="3768008" y="1610406"/>
                  </a:lnTo>
                  <a:lnTo>
                    <a:pt x="3760478" y="1564242"/>
                  </a:lnTo>
                  <a:lnTo>
                    <a:pt x="3751844" y="1518460"/>
                  </a:lnTo>
                  <a:lnTo>
                    <a:pt x="3742119" y="1473072"/>
                  </a:lnTo>
                  <a:lnTo>
                    <a:pt x="3731317" y="1428093"/>
                  </a:lnTo>
                  <a:lnTo>
                    <a:pt x="3719452" y="1383537"/>
                  </a:lnTo>
                  <a:lnTo>
                    <a:pt x="3706539" y="1339419"/>
                  </a:lnTo>
                  <a:lnTo>
                    <a:pt x="3692592" y="1295753"/>
                  </a:lnTo>
                  <a:lnTo>
                    <a:pt x="3677624" y="1252553"/>
                  </a:lnTo>
                  <a:lnTo>
                    <a:pt x="3661651" y="1209833"/>
                  </a:lnTo>
                  <a:lnTo>
                    <a:pt x="3644687" y="1167608"/>
                  </a:lnTo>
                  <a:lnTo>
                    <a:pt x="3626745" y="1125891"/>
                  </a:lnTo>
                  <a:lnTo>
                    <a:pt x="3607840" y="1084697"/>
                  </a:lnTo>
                  <a:lnTo>
                    <a:pt x="3587987" y="1044040"/>
                  </a:lnTo>
                  <a:lnTo>
                    <a:pt x="3567198" y="1003934"/>
                  </a:lnTo>
                  <a:lnTo>
                    <a:pt x="3545489" y="964394"/>
                  </a:lnTo>
                  <a:lnTo>
                    <a:pt x="3522873" y="925433"/>
                  </a:lnTo>
                  <a:lnTo>
                    <a:pt x="3499366" y="887066"/>
                  </a:lnTo>
                  <a:lnTo>
                    <a:pt x="3474981" y="849307"/>
                  </a:lnTo>
                  <a:lnTo>
                    <a:pt x="3449731" y="812171"/>
                  </a:lnTo>
                  <a:lnTo>
                    <a:pt x="3423633" y="775670"/>
                  </a:lnTo>
                  <a:lnTo>
                    <a:pt x="3396699" y="739821"/>
                  </a:lnTo>
                  <a:lnTo>
                    <a:pt x="3368944" y="704636"/>
                  </a:lnTo>
                  <a:lnTo>
                    <a:pt x="3340382" y="670130"/>
                  </a:lnTo>
                  <a:lnTo>
                    <a:pt x="3311027" y="636318"/>
                  </a:lnTo>
                  <a:lnTo>
                    <a:pt x="3280894" y="603213"/>
                  </a:lnTo>
                  <a:lnTo>
                    <a:pt x="3249997" y="570830"/>
                  </a:lnTo>
                  <a:lnTo>
                    <a:pt x="3218350" y="539182"/>
                  </a:lnTo>
                  <a:lnTo>
                    <a:pt x="3185966" y="508285"/>
                  </a:lnTo>
                  <a:lnTo>
                    <a:pt x="3152861" y="478152"/>
                  </a:lnTo>
                  <a:lnTo>
                    <a:pt x="3119049" y="448797"/>
                  </a:lnTo>
                  <a:lnTo>
                    <a:pt x="3084543" y="420235"/>
                  </a:lnTo>
                  <a:lnTo>
                    <a:pt x="3049358" y="392480"/>
                  </a:lnTo>
                  <a:lnTo>
                    <a:pt x="3013509" y="365546"/>
                  </a:lnTo>
                  <a:lnTo>
                    <a:pt x="2977009" y="339448"/>
                  </a:lnTo>
                  <a:lnTo>
                    <a:pt x="2939872" y="314198"/>
                  </a:lnTo>
                  <a:lnTo>
                    <a:pt x="2902113" y="289813"/>
                  </a:lnTo>
                  <a:lnTo>
                    <a:pt x="2863746" y="266305"/>
                  </a:lnTo>
                  <a:lnTo>
                    <a:pt x="2824785" y="243690"/>
                  </a:lnTo>
                  <a:lnTo>
                    <a:pt x="2785245" y="221981"/>
                  </a:lnTo>
                  <a:lnTo>
                    <a:pt x="2745139" y="201192"/>
                  </a:lnTo>
                  <a:lnTo>
                    <a:pt x="2704482" y="181338"/>
                  </a:lnTo>
                  <a:lnTo>
                    <a:pt x="2663288" y="162434"/>
                  </a:lnTo>
                  <a:lnTo>
                    <a:pt x="2621571" y="144492"/>
                  </a:lnTo>
                  <a:lnTo>
                    <a:pt x="2579346" y="127527"/>
                  </a:lnTo>
                  <a:lnTo>
                    <a:pt x="2536626" y="111554"/>
                  </a:lnTo>
                  <a:lnTo>
                    <a:pt x="2493426" y="96587"/>
                  </a:lnTo>
                  <a:lnTo>
                    <a:pt x="2449760" y="82640"/>
                  </a:lnTo>
                  <a:lnTo>
                    <a:pt x="2405642" y="69727"/>
                  </a:lnTo>
                  <a:lnTo>
                    <a:pt x="2361086" y="57862"/>
                  </a:lnTo>
                  <a:lnTo>
                    <a:pt x="2316107" y="47060"/>
                  </a:lnTo>
                  <a:lnTo>
                    <a:pt x="2270719" y="37335"/>
                  </a:lnTo>
                  <a:lnTo>
                    <a:pt x="2224936" y="28700"/>
                  </a:lnTo>
                  <a:lnTo>
                    <a:pt x="2178773" y="21171"/>
                  </a:lnTo>
                  <a:lnTo>
                    <a:pt x="2132242" y="14761"/>
                  </a:lnTo>
                  <a:lnTo>
                    <a:pt x="2085360" y="9485"/>
                  </a:lnTo>
                  <a:lnTo>
                    <a:pt x="2038139" y="5356"/>
                  </a:lnTo>
                  <a:lnTo>
                    <a:pt x="1990594" y="2390"/>
                  </a:lnTo>
                  <a:lnTo>
                    <a:pt x="1942739" y="599"/>
                  </a:lnTo>
                  <a:lnTo>
                    <a:pt x="1894589" y="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7743" y="1800881"/>
              <a:ext cx="2997356" cy="299735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276541" y="3835933"/>
              <a:ext cx="3025140" cy="2644140"/>
            </a:xfrm>
            <a:custGeom>
              <a:avLst/>
              <a:gdLst/>
              <a:ahLst/>
              <a:cxnLst/>
              <a:rect l="l" t="t" r="r" b="b"/>
              <a:pathLst>
                <a:path w="3025140" h="2644140">
                  <a:moveTo>
                    <a:pt x="1512515" y="0"/>
                  </a:moveTo>
                  <a:lnTo>
                    <a:pt x="1464502" y="747"/>
                  </a:lnTo>
                  <a:lnTo>
                    <a:pt x="1416861" y="2975"/>
                  </a:lnTo>
                  <a:lnTo>
                    <a:pt x="1369616" y="6662"/>
                  </a:lnTo>
                  <a:lnTo>
                    <a:pt x="1322789" y="11784"/>
                  </a:lnTo>
                  <a:lnTo>
                    <a:pt x="1276400" y="18321"/>
                  </a:lnTo>
                  <a:lnTo>
                    <a:pt x="1230474" y="26249"/>
                  </a:lnTo>
                  <a:lnTo>
                    <a:pt x="1185031" y="35547"/>
                  </a:lnTo>
                  <a:lnTo>
                    <a:pt x="1140095" y="46193"/>
                  </a:lnTo>
                  <a:lnTo>
                    <a:pt x="1095686" y="58164"/>
                  </a:lnTo>
                  <a:lnTo>
                    <a:pt x="1051828" y="71439"/>
                  </a:lnTo>
                  <a:lnTo>
                    <a:pt x="1008542" y="85995"/>
                  </a:lnTo>
                  <a:lnTo>
                    <a:pt x="965851" y="101809"/>
                  </a:lnTo>
                  <a:lnTo>
                    <a:pt x="923776" y="118861"/>
                  </a:lnTo>
                  <a:lnTo>
                    <a:pt x="882341" y="137127"/>
                  </a:lnTo>
                  <a:lnTo>
                    <a:pt x="841566" y="156586"/>
                  </a:lnTo>
                  <a:lnTo>
                    <a:pt x="801475" y="177215"/>
                  </a:lnTo>
                  <a:lnTo>
                    <a:pt x="762088" y="198992"/>
                  </a:lnTo>
                  <a:lnTo>
                    <a:pt x="723430" y="221896"/>
                  </a:lnTo>
                  <a:lnTo>
                    <a:pt x="685520" y="245903"/>
                  </a:lnTo>
                  <a:lnTo>
                    <a:pt x="648383" y="270992"/>
                  </a:lnTo>
                  <a:lnTo>
                    <a:pt x="612040" y="297141"/>
                  </a:lnTo>
                  <a:lnTo>
                    <a:pt x="576512" y="324328"/>
                  </a:lnTo>
                  <a:lnTo>
                    <a:pt x="541823" y="352529"/>
                  </a:lnTo>
                  <a:lnTo>
                    <a:pt x="507994" y="381724"/>
                  </a:lnTo>
                  <a:lnTo>
                    <a:pt x="475047" y="411890"/>
                  </a:lnTo>
                  <a:lnTo>
                    <a:pt x="443006" y="443006"/>
                  </a:lnTo>
                  <a:lnTo>
                    <a:pt x="411891" y="475047"/>
                  </a:lnTo>
                  <a:lnTo>
                    <a:pt x="381725" y="507994"/>
                  </a:lnTo>
                  <a:lnTo>
                    <a:pt x="352529" y="541823"/>
                  </a:lnTo>
                  <a:lnTo>
                    <a:pt x="324328" y="576512"/>
                  </a:lnTo>
                  <a:lnTo>
                    <a:pt x="297141" y="612039"/>
                  </a:lnTo>
                  <a:lnTo>
                    <a:pt x="270992" y="648383"/>
                  </a:lnTo>
                  <a:lnTo>
                    <a:pt x="245903" y="685520"/>
                  </a:lnTo>
                  <a:lnTo>
                    <a:pt x="221896" y="723429"/>
                  </a:lnTo>
                  <a:lnTo>
                    <a:pt x="198992" y="762088"/>
                  </a:lnTo>
                  <a:lnTo>
                    <a:pt x="177215" y="801474"/>
                  </a:lnTo>
                  <a:lnTo>
                    <a:pt x="156586" y="841566"/>
                  </a:lnTo>
                  <a:lnTo>
                    <a:pt x="137127" y="882340"/>
                  </a:lnTo>
                  <a:lnTo>
                    <a:pt x="118861" y="923776"/>
                  </a:lnTo>
                  <a:lnTo>
                    <a:pt x="101809" y="965850"/>
                  </a:lnTo>
                  <a:lnTo>
                    <a:pt x="85995" y="1008542"/>
                  </a:lnTo>
                  <a:lnTo>
                    <a:pt x="71439" y="1051827"/>
                  </a:lnTo>
                  <a:lnTo>
                    <a:pt x="58164" y="1095685"/>
                  </a:lnTo>
                  <a:lnTo>
                    <a:pt x="46193" y="1140094"/>
                  </a:lnTo>
                  <a:lnTo>
                    <a:pt x="35547" y="1185031"/>
                  </a:lnTo>
                  <a:lnTo>
                    <a:pt x="26249" y="1230473"/>
                  </a:lnTo>
                  <a:lnTo>
                    <a:pt x="18321" y="1276399"/>
                  </a:lnTo>
                  <a:lnTo>
                    <a:pt x="11784" y="1322788"/>
                  </a:lnTo>
                  <a:lnTo>
                    <a:pt x="6662" y="1369615"/>
                  </a:lnTo>
                  <a:lnTo>
                    <a:pt x="2975" y="1416860"/>
                  </a:lnTo>
                  <a:lnTo>
                    <a:pt x="747" y="1464500"/>
                  </a:lnTo>
                  <a:lnTo>
                    <a:pt x="0" y="1512514"/>
                  </a:lnTo>
                  <a:lnTo>
                    <a:pt x="868" y="1564257"/>
                  </a:lnTo>
                  <a:lnTo>
                    <a:pt x="3456" y="1615564"/>
                  </a:lnTo>
                  <a:lnTo>
                    <a:pt x="7735" y="1666407"/>
                  </a:lnTo>
                  <a:lnTo>
                    <a:pt x="13678" y="1716759"/>
                  </a:lnTo>
                  <a:lnTo>
                    <a:pt x="21256" y="1766591"/>
                  </a:lnTo>
                  <a:lnTo>
                    <a:pt x="30443" y="1815876"/>
                  </a:lnTo>
                  <a:lnTo>
                    <a:pt x="41209" y="1864587"/>
                  </a:lnTo>
                  <a:lnTo>
                    <a:pt x="53528" y="1912695"/>
                  </a:lnTo>
                  <a:lnTo>
                    <a:pt x="67371" y="1960173"/>
                  </a:lnTo>
                  <a:lnTo>
                    <a:pt x="82711" y="2006994"/>
                  </a:lnTo>
                  <a:lnTo>
                    <a:pt x="99520" y="2053128"/>
                  </a:lnTo>
                  <a:lnTo>
                    <a:pt x="117769" y="2098550"/>
                  </a:lnTo>
                  <a:lnTo>
                    <a:pt x="137433" y="2143231"/>
                  </a:lnTo>
                  <a:lnTo>
                    <a:pt x="158481" y="2187144"/>
                  </a:lnTo>
                  <a:lnTo>
                    <a:pt x="180888" y="2230260"/>
                  </a:lnTo>
                  <a:lnTo>
                    <a:pt x="204624" y="2272552"/>
                  </a:lnTo>
                  <a:lnTo>
                    <a:pt x="229663" y="2313993"/>
                  </a:lnTo>
                  <a:lnTo>
                    <a:pt x="255976" y="2354554"/>
                  </a:lnTo>
                  <a:lnTo>
                    <a:pt x="283535" y="2394208"/>
                  </a:lnTo>
                  <a:lnTo>
                    <a:pt x="312313" y="2432928"/>
                  </a:lnTo>
                  <a:lnTo>
                    <a:pt x="342282" y="2470685"/>
                  </a:lnTo>
                  <a:lnTo>
                    <a:pt x="373414" y="2507452"/>
                  </a:lnTo>
                  <a:lnTo>
                    <a:pt x="405682" y="2543201"/>
                  </a:lnTo>
                  <a:lnTo>
                    <a:pt x="439057" y="2577905"/>
                  </a:lnTo>
                  <a:lnTo>
                    <a:pt x="473511" y="2611536"/>
                  </a:lnTo>
                  <a:lnTo>
                    <a:pt x="509018" y="2644066"/>
                  </a:lnTo>
                  <a:lnTo>
                    <a:pt x="2516012" y="2644066"/>
                  </a:lnTo>
                  <a:lnTo>
                    <a:pt x="2551518" y="2611536"/>
                  </a:lnTo>
                  <a:lnTo>
                    <a:pt x="2585973" y="2577905"/>
                  </a:lnTo>
                  <a:lnTo>
                    <a:pt x="2619348" y="2543201"/>
                  </a:lnTo>
                  <a:lnTo>
                    <a:pt x="2651616" y="2507452"/>
                  </a:lnTo>
                  <a:lnTo>
                    <a:pt x="2682748" y="2470685"/>
                  </a:lnTo>
                  <a:lnTo>
                    <a:pt x="2712717" y="2432928"/>
                  </a:lnTo>
                  <a:lnTo>
                    <a:pt x="2741495" y="2394208"/>
                  </a:lnTo>
                  <a:lnTo>
                    <a:pt x="2769054" y="2354554"/>
                  </a:lnTo>
                  <a:lnTo>
                    <a:pt x="2795367" y="2313993"/>
                  </a:lnTo>
                  <a:lnTo>
                    <a:pt x="2820405" y="2272552"/>
                  </a:lnTo>
                  <a:lnTo>
                    <a:pt x="2844141" y="2230260"/>
                  </a:lnTo>
                  <a:lnTo>
                    <a:pt x="2866548" y="2187144"/>
                  </a:lnTo>
                  <a:lnTo>
                    <a:pt x="2887596" y="2143231"/>
                  </a:lnTo>
                  <a:lnTo>
                    <a:pt x="2907260" y="2098550"/>
                  </a:lnTo>
                  <a:lnTo>
                    <a:pt x="2925509" y="2053128"/>
                  </a:lnTo>
                  <a:lnTo>
                    <a:pt x="2942318" y="2006994"/>
                  </a:lnTo>
                  <a:lnTo>
                    <a:pt x="2957658" y="1960173"/>
                  </a:lnTo>
                  <a:lnTo>
                    <a:pt x="2971501" y="1912695"/>
                  </a:lnTo>
                  <a:lnTo>
                    <a:pt x="2983820" y="1864587"/>
                  </a:lnTo>
                  <a:lnTo>
                    <a:pt x="2994586" y="1815876"/>
                  </a:lnTo>
                  <a:lnTo>
                    <a:pt x="3003772" y="1766591"/>
                  </a:lnTo>
                  <a:lnTo>
                    <a:pt x="3011351" y="1716759"/>
                  </a:lnTo>
                  <a:lnTo>
                    <a:pt x="3017293" y="1666407"/>
                  </a:lnTo>
                  <a:lnTo>
                    <a:pt x="3021572" y="1615564"/>
                  </a:lnTo>
                  <a:lnTo>
                    <a:pt x="3024160" y="1564257"/>
                  </a:lnTo>
                  <a:lnTo>
                    <a:pt x="3025029" y="1512514"/>
                  </a:lnTo>
                  <a:lnTo>
                    <a:pt x="3024281" y="1464500"/>
                  </a:lnTo>
                  <a:lnTo>
                    <a:pt x="3022053" y="1416860"/>
                  </a:lnTo>
                  <a:lnTo>
                    <a:pt x="3018367" y="1369615"/>
                  </a:lnTo>
                  <a:lnTo>
                    <a:pt x="3013244" y="1322788"/>
                  </a:lnTo>
                  <a:lnTo>
                    <a:pt x="3006708" y="1276399"/>
                  </a:lnTo>
                  <a:lnTo>
                    <a:pt x="2998779" y="1230473"/>
                  </a:lnTo>
                  <a:lnTo>
                    <a:pt x="2989481" y="1185031"/>
                  </a:lnTo>
                  <a:lnTo>
                    <a:pt x="2978835" y="1140094"/>
                  </a:lnTo>
                  <a:lnTo>
                    <a:pt x="2966864" y="1095685"/>
                  </a:lnTo>
                  <a:lnTo>
                    <a:pt x="2953590" y="1051827"/>
                  </a:lnTo>
                  <a:lnTo>
                    <a:pt x="2939034" y="1008542"/>
                  </a:lnTo>
                  <a:lnTo>
                    <a:pt x="2923219" y="965850"/>
                  </a:lnTo>
                  <a:lnTo>
                    <a:pt x="2906168" y="923776"/>
                  </a:lnTo>
                  <a:lnTo>
                    <a:pt x="2887902" y="882340"/>
                  </a:lnTo>
                  <a:lnTo>
                    <a:pt x="2868443" y="841566"/>
                  </a:lnTo>
                  <a:lnTo>
                    <a:pt x="2847814" y="801474"/>
                  </a:lnTo>
                  <a:lnTo>
                    <a:pt x="2826036" y="762088"/>
                  </a:lnTo>
                  <a:lnTo>
                    <a:pt x="2803133" y="723429"/>
                  </a:lnTo>
                  <a:lnTo>
                    <a:pt x="2779126" y="685520"/>
                  </a:lnTo>
                  <a:lnTo>
                    <a:pt x="2754036" y="648383"/>
                  </a:lnTo>
                  <a:lnTo>
                    <a:pt x="2727887" y="612039"/>
                  </a:lnTo>
                  <a:lnTo>
                    <a:pt x="2700701" y="576512"/>
                  </a:lnTo>
                  <a:lnTo>
                    <a:pt x="2672499" y="541823"/>
                  </a:lnTo>
                  <a:lnTo>
                    <a:pt x="2643304" y="507994"/>
                  </a:lnTo>
                  <a:lnTo>
                    <a:pt x="2613138" y="475047"/>
                  </a:lnTo>
                  <a:lnTo>
                    <a:pt x="2582023" y="443006"/>
                  </a:lnTo>
                  <a:lnTo>
                    <a:pt x="2549981" y="411890"/>
                  </a:lnTo>
                  <a:lnTo>
                    <a:pt x="2517035" y="381724"/>
                  </a:lnTo>
                  <a:lnTo>
                    <a:pt x="2483206" y="352529"/>
                  </a:lnTo>
                  <a:lnTo>
                    <a:pt x="2448517" y="324328"/>
                  </a:lnTo>
                  <a:lnTo>
                    <a:pt x="2412989" y="297141"/>
                  </a:lnTo>
                  <a:lnTo>
                    <a:pt x="2376646" y="270992"/>
                  </a:lnTo>
                  <a:lnTo>
                    <a:pt x="2339508" y="245903"/>
                  </a:lnTo>
                  <a:lnTo>
                    <a:pt x="2301599" y="221896"/>
                  </a:lnTo>
                  <a:lnTo>
                    <a:pt x="2262941" y="198992"/>
                  </a:lnTo>
                  <a:lnTo>
                    <a:pt x="2223554" y="177215"/>
                  </a:lnTo>
                  <a:lnTo>
                    <a:pt x="2183463" y="156586"/>
                  </a:lnTo>
                  <a:lnTo>
                    <a:pt x="2142688" y="137127"/>
                  </a:lnTo>
                  <a:lnTo>
                    <a:pt x="2101253" y="118861"/>
                  </a:lnTo>
                  <a:lnTo>
                    <a:pt x="2059178" y="101809"/>
                  </a:lnTo>
                  <a:lnTo>
                    <a:pt x="2016487" y="85995"/>
                  </a:lnTo>
                  <a:lnTo>
                    <a:pt x="1973201" y="71439"/>
                  </a:lnTo>
                  <a:lnTo>
                    <a:pt x="1929343" y="58164"/>
                  </a:lnTo>
                  <a:lnTo>
                    <a:pt x="1884935" y="46193"/>
                  </a:lnTo>
                  <a:lnTo>
                    <a:pt x="1839998" y="35547"/>
                  </a:lnTo>
                  <a:lnTo>
                    <a:pt x="1794555" y="26249"/>
                  </a:lnTo>
                  <a:lnTo>
                    <a:pt x="1748629" y="18321"/>
                  </a:lnTo>
                  <a:lnTo>
                    <a:pt x="1702241" y="11784"/>
                  </a:lnTo>
                  <a:lnTo>
                    <a:pt x="1655413" y="6662"/>
                  </a:lnTo>
                  <a:lnTo>
                    <a:pt x="1608168" y="2975"/>
                  </a:lnTo>
                  <a:lnTo>
                    <a:pt x="1560528" y="747"/>
                  </a:lnTo>
                  <a:lnTo>
                    <a:pt x="1512515" y="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0358" y="4109745"/>
              <a:ext cx="2477400" cy="23702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44" y="0"/>
            <a:ext cx="11513820" cy="6476365"/>
            <a:chOff x="6544" y="0"/>
            <a:chExt cx="11513820" cy="6476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8107" y="0"/>
              <a:ext cx="4351892" cy="64757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15355" y="956886"/>
              <a:ext cx="107950" cy="167005"/>
            </a:xfrm>
            <a:custGeom>
              <a:avLst/>
              <a:gdLst/>
              <a:ahLst/>
              <a:cxnLst/>
              <a:rect l="l" t="t" r="r" b="b"/>
              <a:pathLst>
                <a:path w="107950" h="167005">
                  <a:moveTo>
                    <a:pt x="53953" y="0"/>
                  </a:moveTo>
                  <a:lnTo>
                    <a:pt x="0" y="53884"/>
                  </a:lnTo>
                  <a:lnTo>
                    <a:pt x="53949" y="166550"/>
                  </a:lnTo>
                  <a:lnTo>
                    <a:pt x="107910" y="53884"/>
                  </a:lnTo>
                  <a:lnTo>
                    <a:pt x="53953" y="0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1570" y="646966"/>
              <a:ext cx="74976" cy="749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508628" y="423788"/>
              <a:ext cx="376555" cy="537210"/>
            </a:xfrm>
            <a:custGeom>
              <a:avLst/>
              <a:gdLst/>
              <a:ahLst/>
              <a:cxnLst/>
              <a:rect l="l" t="t" r="r" b="b"/>
              <a:pathLst>
                <a:path w="376554" h="537210">
                  <a:moveTo>
                    <a:pt x="321360" y="265671"/>
                  </a:moveTo>
                  <a:lnTo>
                    <a:pt x="310261" y="206705"/>
                  </a:lnTo>
                  <a:lnTo>
                    <a:pt x="282244" y="156324"/>
                  </a:lnTo>
                  <a:lnTo>
                    <a:pt x="245300" y="115227"/>
                  </a:lnTo>
                  <a:lnTo>
                    <a:pt x="243433" y="113703"/>
                  </a:lnTo>
                  <a:lnTo>
                    <a:pt x="243433" y="264007"/>
                  </a:lnTo>
                  <a:lnTo>
                    <a:pt x="238366" y="310629"/>
                  </a:lnTo>
                  <a:lnTo>
                    <a:pt x="227025" y="358228"/>
                  </a:lnTo>
                  <a:lnTo>
                    <a:pt x="215214" y="396405"/>
                  </a:lnTo>
                  <a:lnTo>
                    <a:pt x="208762" y="414782"/>
                  </a:lnTo>
                  <a:lnTo>
                    <a:pt x="160680" y="366610"/>
                  </a:lnTo>
                  <a:lnTo>
                    <a:pt x="112585" y="414782"/>
                  </a:lnTo>
                  <a:lnTo>
                    <a:pt x="106133" y="396405"/>
                  </a:lnTo>
                  <a:lnTo>
                    <a:pt x="94335" y="358228"/>
                  </a:lnTo>
                  <a:lnTo>
                    <a:pt x="82994" y="310629"/>
                  </a:lnTo>
                  <a:lnTo>
                    <a:pt x="77927" y="264007"/>
                  </a:lnTo>
                  <a:lnTo>
                    <a:pt x="90043" y="212877"/>
                  </a:lnTo>
                  <a:lnTo>
                    <a:pt x="117132" y="174967"/>
                  </a:lnTo>
                  <a:lnTo>
                    <a:pt x="145313" y="150850"/>
                  </a:lnTo>
                  <a:lnTo>
                    <a:pt x="160680" y="141109"/>
                  </a:lnTo>
                  <a:lnTo>
                    <a:pt x="176047" y="150850"/>
                  </a:lnTo>
                  <a:lnTo>
                    <a:pt x="204228" y="174967"/>
                  </a:lnTo>
                  <a:lnTo>
                    <a:pt x="231317" y="212877"/>
                  </a:lnTo>
                  <a:lnTo>
                    <a:pt x="243433" y="264007"/>
                  </a:lnTo>
                  <a:lnTo>
                    <a:pt x="243433" y="113703"/>
                  </a:lnTo>
                  <a:lnTo>
                    <a:pt x="207416" y="84150"/>
                  </a:lnTo>
                  <a:lnTo>
                    <a:pt x="176555" y="63804"/>
                  </a:lnTo>
                  <a:lnTo>
                    <a:pt x="160680" y="54914"/>
                  </a:lnTo>
                  <a:lnTo>
                    <a:pt x="144805" y="63804"/>
                  </a:lnTo>
                  <a:lnTo>
                    <a:pt x="76047" y="115227"/>
                  </a:lnTo>
                  <a:lnTo>
                    <a:pt x="39116" y="156324"/>
                  </a:lnTo>
                  <a:lnTo>
                    <a:pt x="11099" y="206705"/>
                  </a:lnTo>
                  <a:lnTo>
                    <a:pt x="0" y="265671"/>
                  </a:lnTo>
                  <a:lnTo>
                    <a:pt x="13728" y="353542"/>
                  </a:lnTo>
                  <a:lnTo>
                    <a:pt x="43916" y="441744"/>
                  </a:lnTo>
                  <a:lnTo>
                    <a:pt x="74117" y="509739"/>
                  </a:lnTo>
                  <a:lnTo>
                    <a:pt x="87845" y="536968"/>
                  </a:lnTo>
                  <a:lnTo>
                    <a:pt x="160680" y="464007"/>
                  </a:lnTo>
                  <a:lnTo>
                    <a:pt x="233514" y="536968"/>
                  </a:lnTo>
                  <a:lnTo>
                    <a:pt x="247243" y="509739"/>
                  </a:lnTo>
                  <a:lnTo>
                    <a:pt x="267550" y="464007"/>
                  </a:lnTo>
                  <a:lnTo>
                    <a:pt x="277444" y="441744"/>
                  </a:lnTo>
                  <a:lnTo>
                    <a:pt x="286664" y="414782"/>
                  </a:lnTo>
                  <a:lnTo>
                    <a:pt x="307632" y="353542"/>
                  </a:lnTo>
                  <a:lnTo>
                    <a:pt x="321360" y="265671"/>
                  </a:lnTo>
                  <a:close/>
                </a:path>
                <a:path w="376554" h="537210">
                  <a:moveTo>
                    <a:pt x="376275" y="54914"/>
                  </a:moveTo>
                  <a:lnTo>
                    <a:pt x="321360" y="0"/>
                  </a:lnTo>
                  <a:lnTo>
                    <a:pt x="266446" y="54914"/>
                  </a:lnTo>
                  <a:lnTo>
                    <a:pt x="321360" y="109829"/>
                  </a:lnTo>
                  <a:lnTo>
                    <a:pt x="376275" y="54914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44" y="416584"/>
              <a:ext cx="9029700" cy="685800"/>
            </a:xfrm>
            <a:custGeom>
              <a:avLst/>
              <a:gdLst/>
              <a:ahLst/>
              <a:cxnLst/>
              <a:rect l="l" t="t" r="r" b="b"/>
              <a:pathLst>
                <a:path w="9029700" h="685800">
                  <a:moveTo>
                    <a:pt x="9029703" y="0"/>
                  </a:moveTo>
                  <a:lnTo>
                    <a:pt x="0" y="0"/>
                  </a:lnTo>
                  <a:lnTo>
                    <a:pt x="0" y="685289"/>
                  </a:lnTo>
                  <a:lnTo>
                    <a:pt x="9029703" y="685289"/>
                  </a:lnTo>
                  <a:lnTo>
                    <a:pt x="9029703" y="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5613" y="486250"/>
            <a:ext cx="758317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00" spc="-25" dirty="0">
                <a:solidFill>
                  <a:srgbClr val="FFFFFF"/>
                </a:solidFill>
              </a:rPr>
              <a:t>МЕ</a:t>
            </a:r>
            <a:r>
              <a:rPr sz="3300" spc="-120" dirty="0">
                <a:solidFill>
                  <a:srgbClr val="FFFFFF"/>
                </a:solidFill>
              </a:rPr>
              <a:t>Т</a:t>
            </a:r>
            <a:r>
              <a:rPr sz="3300" spc="95" dirty="0">
                <a:solidFill>
                  <a:srgbClr val="FFFFFF"/>
                </a:solidFill>
              </a:rPr>
              <a:t>О</a:t>
            </a:r>
            <a:r>
              <a:rPr sz="3300" spc="-70" dirty="0">
                <a:solidFill>
                  <a:srgbClr val="FFFFFF"/>
                </a:solidFill>
              </a:rPr>
              <a:t>ДЫ</a:t>
            </a:r>
            <a:r>
              <a:rPr sz="3300" spc="-260" dirty="0">
                <a:solidFill>
                  <a:srgbClr val="FFFFFF"/>
                </a:solidFill>
              </a:rPr>
              <a:t> </a:t>
            </a:r>
            <a:r>
              <a:rPr sz="3300" spc="-55" dirty="0">
                <a:solidFill>
                  <a:srgbClr val="FFFFFF"/>
                </a:solidFill>
              </a:rPr>
              <a:t>ПРИВЛЕЧЕНИЯ</a:t>
            </a:r>
            <a:r>
              <a:rPr sz="3300" spc="-260" dirty="0">
                <a:solidFill>
                  <a:srgbClr val="FFFFFF"/>
                </a:solidFill>
              </a:rPr>
              <a:t> </a:t>
            </a:r>
            <a:r>
              <a:rPr sz="3300" spc="65" dirty="0">
                <a:solidFill>
                  <a:srgbClr val="FFFFFF"/>
                </a:solidFill>
              </a:rPr>
              <a:t>КЛИЕН</a:t>
            </a:r>
            <a:r>
              <a:rPr sz="3300" spc="-40" dirty="0">
                <a:solidFill>
                  <a:srgbClr val="FFFFFF"/>
                </a:solidFill>
              </a:rPr>
              <a:t>Т</a:t>
            </a:r>
            <a:r>
              <a:rPr sz="3300" spc="-95" dirty="0">
                <a:solidFill>
                  <a:srgbClr val="FFFFFF"/>
                </a:solidFill>
              </a:rPr>
              <a:t>ОВ</a:t>
            </a:r>
            <a:endParaRPr sz="3300"/>
          </a:p>
        </p:txBody>
      </p:sp>
      <p:grpSp>
        <p:nvGrpSpPr>
          <p:cNvPr id="9" name="object 9"/>
          <p:cNvGrpSpPr/>
          <p:nvPr/>
        </p:nvGrpSpPr>
        <p:grpSpPr>
          <a:xfrm>
            <a:off x="4269" y="2130768"/>
            <a:ext cx="1683385" cy="4100195"/>
            <a:chOff x="4269" y="2130768"/>
            <a:chExt cx="1683385" cy="4100195"/>
          </a:xfrm>
        </p:grpSpPr>
        <p:sp>
          <p:nvSpPr>
            <p:cNvPr id="10" name="object 10"/>
            <p:cNvSpPr/>
            <p:nvPr/>
          </p:nvSpPr>
          <p:spPr>
            <a:xfrm>
              <a:off x="4267" y="5408285"/>
              <a:ext cx="1683385" cy="822325"/>
            </a:xfrm>
            <a:custGeom>
              <a:avLst/>
              <a:gdLst/>
              <a:ahLst/>
              <a:cxnLst/>
              <a:rect l="l" t="t" r="r" b="b"/>
              <a:pathLst>
                <a:path w="1683385" h="822325">
                  <a:moveTo>
                    <a:pt x="351205" y="822083"/>
                  </a:moveTo>
                  <a:lnTo>
                    <a:pt x="0" y="1892"/>
                  </a:lnTo>
                  <a:lnTo>
                    <a:pt x="0" y="555752"/>
                  </a:lnTo>
                  <a:lnTo>
                    <a:pt x="114046" y="822083"/>
                  </a:lnTo>
                  <a:lnTo>
                    <a:pt x="351205" y="822083"/>
                  </a:lnTo>
                  <a:close/>
                </a:path>
                <a:path w="1683385" h="822325">
                  <a:moveTo>
                    <a:pt x="794194" y="822083"/>
                  </a:moveTo>
                  <a:lnTo>
                    <a:pt x="442188" y="0"/>
                  </a:lnTo>
                  <a:lnTo>
                    <a:pt x="205016" y="0"/>
                  </a:lnTo>
                  <a:lnTo>
                    <a:pt x="557034" y="822083"/>
                  </a:lnTo>
                  <a:lnTo>
                    <a:pt x="794194" y="822083"/>
                  </a:lnTo>
                  <a:close/>
                </a:path>
                <a:path w="1683385" h="822325">
                  <a:moveTo>
                    <a:pt x="1240256" y="822083"/>
                  </a:moveTo>
                  <a:lnTo>
                    <a:pt x="888238" y="0"/>
                  </a:lnTo>
                  <a:lnTo>
                    <a:pt x="651078" y="0"/>
                  </a:lnTo>
                  <a:lnTo>
                    <a:pt x="1003096" y="822083"/>
                  </a:lnTo>
                  <a:lnTo>
                    <a:pt x="1240256" y="822083"/>
                  </a:lnTo>
                  <a:close/>
                </a:path>
                <a:path w="1683385" h="822325">
                  <a:moveTo>
                    <a:pt x="1683245" y="822083"/>
                  </a:moveTo>
                  <a:lnTo>
                    <a:pt x="1331239" y="0"/>
                  </a:lnTo>
                  <a:lnTo>
                    <a:pt x="1094066" y="0"/>
                  </a:lnTo>
                  <a:lnTo>
                    <a:pt x="1446085" y="822083"/>
                  </a:lnTo>
                  <a:lnTo>
                    <a:pt x="1683245" y="822083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674" y="2130768"/>
              <a:ext cx="159541" cy="1595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60398" y="1224166"/>
            <a:ext cx="4884420" cy="197167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900" b="1" spc="105" dirty="0">
                <a:solidFill>
                  <a:srgbClr val="EC5439"/>
                </a:solidFill>
                <a:latin typeface="Arial"/>
                <a:cs typeface="Arial"/>
              </a:rPr>
              <a:t>КЛ</a:t>
            </a:r>
            <a:r>
              <a:rPr sz="2900" b="1" spc="45" dirty="0">
                <a:solidFill>
                  <a:srgbClr val="EC5439"/>
                </a:solidFill>
                <a:latin typeface="Arial"/>
                <a:cs typeface="Arial"/>
              </a:rPr>
              <a:t>А</a:t>
            </a:r>
            <a:r>
              <a:rPr sz="2900" b="1" spc="-285" dirty="0">
                <a:solidFill>
                  <a:srgbClr val="EC5439"/>
                </a:solidFill>
                <a:latin typeface="Arial"/>
                <a:cs typeface="Arial"/>
              </a:rPr>
              <a:t>С</a:t>
            </a:r>
            <a:r>
              <a:rPr sz="2900" b="1" spc="-45" dirty="0">
                <a:solidFill>
                  <a:srgbClr val="EC5439"/>
                </a:solidFill>
                <a:latin typeface="Arial"/>
                <a:cs typeface="Arial"/>
              </a:rPr>
              <a:t>СИЧЕСКИЕ</a:t>
            </a:r>
            <a:r>
              <a:rPr sz="2900" b="1" spc="-229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2900" b="1" spc="-25" dirty="0">
                <a:solidFill>
                  <a:srgbClr val="EC5439"/>
                </a:solidFill>
                <a:latin typeface="Arial"/>
                <a:cs typeface="Arial"/>
              </a:rPr>
              <a:t>МЕ</a:t>
            </a:r>
            <a:r>
              <a:rPr sz="2900" b="1" spc="-110" dirty="0">
                <a:solidFill>
                  <a:srgbClr val="EC5439"/>
                </a:solidFill>
                <a:latin typeface="Arial"/>
                <a:cs typeface="Arial"/>
              </a:rPr>
              <a:t>Т</a:t>
            </a:r>
            <a:r>
              <a:rPr sz="2900" b="1" spc="75" dirty="0">
                <a:solidFill>
                  <a:srgbClr val="EC5439"/>
                </a:solidFill>
                <a:latin typeface="Arial"/>
                <a:cs typeface="Arial"/>
              </a:rPr>
              <a:t>О</a:t>
            </a:r>
            <a:r>
              <a:rPr sz="2900" b="1" spc="-60" dirty="0">
                <a:solidFill>
                  <a:srgbClr val="EC5439"/>
                </a:solidFill>
                <a:latin typeface="Arial"/>
                <a:cs typeface="Arial"/>
              </a:rPr>
              <a:t>ДЫ:</a:t>
            </a:r>
            <a:endParaRPr sz="2900" dirty="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  <a:spcBef>
                <a:spcPts val="1035"/>
              </a:spcBef>
            </a:pPr>
            <a:r>
              <a:rPr sz="3000" b="1" spc="-210" dirty="0">
                <a:solidFill>
                  <a:srgbClr val="1A3250"/>
                </a:solidFill>
                <a:latin typeface="Arial"/>
                <a:cs typeface="Arial"/>
              </a:rPr>
              <a:t>Взаим</a:t>
            </a:r>
            <a:r>
              <a:rPr sz="3000" b="1" spc="-245" dirty="0">
                <a:solidFill>
                  <a:srgbClr val="1A3250"/>
                </a:solidFill>
                <a:latin typeface="Arial"/>
                <a:cs typeface="Arial"/>
              </a:rPr>
              <a:t>о</a:t>
            </a:r>
            <a:r>
              <a:rPr sz="3000" b="1" spc="-170" dirty="0">
                <a:solidFill>
                  <a:srgbClr val="1A3250"/>
                </a:solidFill>
                <a:latin typeface="Arial"/>
                <a:cs typeface="Arial"/>
              </a:rPr>
              <a:t>дей</a:t>
            </a:r>
            <a:r>
              <a:rPr sz="3000" b="1" spc="-200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3000" b="1" spc="-175" dirty="0">
                <a:solidFill>
                  <a:srgbClr val="1A3250"/>
                </a:solidFill>
                <a:latin typeface="Arial"/>
                <a:cs typeface="Arial"/>
              </a:rPr>
              <a:t>твие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290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3000" b="1" spc="-155" dirty="0">
                <a:solidFill>
                  <a:srgbClr val="1A3250"/>
                </a:solidFill>
                <a:latin typeface="Arial"/>
                <a:cs typeface="Arial"/>
              </a:rPr>
              <a:t>о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80" dirty="0">
                <a:solidFill>
                  <a:srgbClr val="1A3250"/>
                </a:solidFill>
                <a:latin typeface="Arial"/>
                <a:cs typeface="Arial"/>
              </a:rPr>
              <a:t>СМИ</a:t>
            </a:r>
            <a:endParaRPr sz="3000" dirty="0">
              <a:latin typeface="Arial"/>
              <a:cs typeface="Arial"/>
            </a:endParaRPr>
          </a:p>
          <a:p>
            <a:pPr marL="266700" marR="518159">
              <a:lnSpc>
                <a:spcPts val="3070"/>
              </a:lnSpc>
              <a:spcBef>
                <a:spcPts val="155"/>
              </a:spcBef>
            </a:pPr>
            <a:r>
              <a:rPr sz="2600" b="1" spc="-95" dirty="0">
                <a:solidFill>
                  <a:srgbClr val="1A3250"/>
                </a:solidFill>
                <a:latin typeface="Arial"/>
                <a:cs typeface="Arial"/>
              </a:rPr>
              <a:t>(с</a:t>
            </a:r>
            <a:r>
              <a:rPr sz="2600" b="1" spc="-254" dirty="0">
                <a:solidFill>
                  <a:srgbClr val="1A3250"/>
                </a:solidFill>
                <a:latin typeface="Arial"/>
                <a:cs typeface="Arial"/>
              </a:rPr>
              <a:t>ю</a:t>
            </a:r>
            <a:r>
              <a:rPr sz="2600" b="1" spc="-5" dirty="0">
                <a:solidFill>
                  <a:srgbClr val="1A3250"/>
                </a:solidFill>
                <a:latin typeface="Arial"/>
                <a:cs typeface="Arial"/>
              </a:rPr>
              <a:t>ж</a:t>
            </a:r>
            <a:r>
              <a:rPr sz="2600" b="1" spc="-204" dirty="0">
                <a:solidFill>
                  <a:srgbClr val="1A3250"/>
                </a:solidFill>
                <a:latin typeface="Arial"/>
                <a:cs typeface="Arial"/>
              </a:rPr>
              <a:t>еты </a:t>
            </a:r>
            <a:r>
              <a:rPr sz="2600" b="1" spc="-135" dirty="0">
                <a:solidFill>
                  <a:srgbClr val="1A3250"/>
                </a:solidFill>
                <a:latin typeface="Arial"/>
                <a:cs typeface="Arial"/>
              </a:rPr>
              <a:t>про</a:t>
            </a:r>
            <a:r>
              <a:rPr sz="2600" b="1" spc="-204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600" b="1" spc="-180" dirty="0">
                <a:solidFill>
                  <a:srgbClr val="1A3250"/>
                </a:solidFill>
                <a:latin typeface="Arial"/>
                <a:cs typeface="Arial"/>
              </a:rPr>
              <a:t>фермеров  </a:t>
            </a:r>
            <a:r>
              <a:rPr sz="2600" b="1" spc="-90" dirty="0">
                <a:solidFill>
                  <a:srgbClr val="1A3250"/>
                </a:solidFill>
                <a:latin typeface="Arial"/>
                <a:cs typeface="Arial"/>
              </a:rPr>
              <a:t>   </a:t>
            </a:r>
            <a:r>
              <a:rPr sz="2600" b="1" spc="-185" dirty="0">
                <a:solidFill>
                  <a:srgbClr val="1A3250"/>
                </a:solidFill>
                <a:latin typeface="Arial"/>
                <a:cs typeface="Arial"/>
              </a:rPr>
              <a:t>на</a:t>
            </a:r>
            <a:r>
              <a:rPr sz="2600" b="1" spc="-204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600" b="1" spc="-165" dirty="0">
                <a:solidFill>
                  <a:srgbClr val="1A3250"/>
                </a:solidFill>
                <a:latin typeface="Arial"/>
                <a:cs typeface="Arial"/>
              </a:rPr>
              <a:t>о</a:t>
            </a:r>
            <a:r>
              <a:rPr sz="2600" b="1" spc="-200" dirty="0">
                <a:solidFill>
                  <a:srgbClr val="1A3250"/>
                </a:solidFill>
                <a:latin typeface="Arial"/>
                <a:cs typeface="Arial"/>
              </a:rPr>
              <a:t>б</a:t>
            </a:r>
            <a:r>
              <a:rPr sz="2600" b="1" spc="-225" dirty="0">
                <a:solidFill>
                  <a:srgbClr val="1A3250"/>
                </a:solidFill>
                <a:latin typeface="Arial"/>
                <a:cs typeface="Arial"/>
              </a:rPr>
              <a:t>ла</a:t>
            </a:r>
            <a:r>
              <a:rPr sz="2600" b="1" spc="-245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2600" b="1" spc="-160" dirty="0">
                <a:solidFill>
                  <a:srgbClr val="1A3250"/>
                </a:solidFill>
                <a:latin typeface="Arial"/>
                <a:cs typeface="Arial"/>
              </a:rPr>
              <a:t>тном</a:t>
            </a:r>
            <a:r>
              <a:rPr sz="2600" b="1" spc="-204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600" b="1" spc="-140" dirty="0">
                <a:solidFill>
                  <a:srgbClr val="1A3250"/>
                </a:solidFill>
                <a:latin typeface="Arial"/>
                <a:cs typeface="Arial"/>
              </a:rPr>
              <a:t>т</a:t>
            </a:r>
            <a:r>
              <a:rPr sz="2600" b="1" spc="-150" dirty="0">
                <a:solidFill>
                  <a:srgbClr val="1A3250"/>
                </a:solidFill>
                <a:latin typeface="Arial"/>
                <a:cs typeface="Arial"/>
              </a:rPr>
              <a:t>е</a:t>
            </a:r>
            <a:r>
              <a:rPr sz="2600" b="1" spc="-140" dirty="0">
                <a:solidFill>
                  <a:srgbClr val="1A3250"/>
                </a:solidFill>
                <a:latin typeface="Arial"/>
                <a:cs typeface="Arial"/>
              </a:rPr>
              <a:t>левидении)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142624" y="3615213"/>
            <a:ext cx="3134360" cy="2865120"/>
            <a:chOff x="5142624" y="3615213"/>
            <a:chExt cx="3134360" cy="2865120"/>
          </a:xfrm>
        </p:grpSpPr>
        <p:sp>
          <p:nvSpPr>
            <p:cNvPr id="14" name="object 14"/>
            <p:cNvSpPr/>
            <p:nvPr/>
          </p:nvSpPr>
          <p:spPr>
            <a:xfrm>
              <a:off x="5142624" y="3615213"/>
              <a:ext cx="3134360" cy="2865120"/>
            </a:xfrm>
            <a:custGeom>
              <a:avLst/>
              <a:gdLst/>
              <a:ahLst/>
              <a:cxnLst/>
              <a:rect l="l" t="t" r="r" b="b"/>
              <a:pathLst>
                <a:path w="3134359" h="2865120">
                  <a:moveTo>
                    <a:pt x="1567091" y="0"/>
                  </a:moveTo>
                  <a:lnTo>
                    <a:pt x="1519180" y="718"/>
                  </a:lnTo>
                  <a:lnTo>
                    <a:pt x="1471628" y="2859"/>
                  </a:lnTo>
                  <a:lnTo>
                    <a:pt x="1424454" y="6404"/>
                  </a:lnTo>
                  <a:lnTo>
                    <a:pt x="1377678" y="11330"/>
                  </a:lnTo>
                  <a:lnTo>
                    <a:pt x="1331321" y="17618"/>
                  </a:lnTo>
                  <a:lnTo>
                    <a:pt x="1285404" y="25247"/>
                  </a:lnTo>
                  <a:lnTo>
                    <a:pt x="1239947" y="34197"/>
                  </a:lnTo>
                  <a:lnTo>
                    <a:pt x="1194971" y="44448"/>
                  </a:lnTo>
                  <a:lnTo>
                    <a:pt x="1150496" y="55977"/>
                  </a:lnTo>
                  <a:lnTo>
                    <a:pt x="1106542" y="68767"/>
                  </a:lnTo>
                  <a:lnTo>
                    <a:pt x="1063131" y="82794"/>
                  </a:lnTo>
                  <a:lnTo>
                    <a:pt x="1020282" y="98041"/>
                  </a:lnTo>
                  <a:lnTo>
                    <a:pt x="978016" y="114485"/>
                  </a:lnTo>
                  <a:lnTo>
                    <a:pt x="936354" y="132106"/>
                  </a:lnTo>
                  <a:lnTo>
                    <a:pt x="895316" y="150884"/>
                  </a:lnTo>
                  <a:lnTo>
                    <a:pt x="854922" y="170798"/>
                  </a:lnTo>
                  <a:lnTo>
                    <a:pt x="815193" y="191828"/>
                  </a:lnTo>
                  <a:lnTo>
                    <a:pt x="776150" y="213953"/>
                  </a:lnTo>
                  <a:lnTo>
                    <a:pt x="737813" y="237153"/>
                  </a:lnTo>
                  <a:lnTo>
                    <a:pt x="700202" y="261408"/>
                  </a:lnTo>
                  <a:lnTo>
                    <a:pt x="663339" y="286696"/>
                  </a:lnTo>
                  <a:lnTo>
                    <a:pt x="627242" y="312998"/>
                  </a:lnTo>
                  <a:lnTo>
                    <a:pt x="591934" y="340293"/>
                  </a:lnTo>
                  <a:lnTo>
                    <a:pt x="557434" y="368559"/>
                  </a:lnTo>
                  <a:lnTo>
                    <a:pt x="523763" y="397778"/>
                  </a:lnTo>
                  <a:lnTo>
                    <a:pt x="490942" y="427928"/>
                  </a:lnTo>
                  <a:lnTo>
                    <a:pt x="458990" y="458990"/>
                  </a:lnTo>
                  <a:lnTo>
                    <a:pt x="427929" y="490941"/>
                  </a:lnTo>
                  <a:lnTo>
                    <a:pt x="397779" y="523763"/>
                  </a:lnTo>
                  <a:lnTo>
                    <a:pt x="368560" y="557433"/>
                  </a:lnTo>
                  <a:lnTo>
                    <a:pt x="340293" y="591933"/>
                  </a:lnTo>
                  <a:lnTo>
                    <a:pt x="312998" y="627241"/>
                  </a:lnTo>
                  <a:lnTo>
                    <a:pt x="286697" y="663338"/>
                  </a:lnTo>
                  <a:lnTo>
                    <a:pt x="261408" y="700201"/>
                  </a:lnTo>
                  <a:lnTo>
                    <a:pt x="237154" y="737812"/>
                  </a:lnTo>
                  <a:lnTo>
                    <a:pt x="213954" y="776149"/>
                  </a:lnTo>
                  <a:lnTo>
                    <a:pt x="191828" y="815192"/>
                  </a:lnTo>
                  <a:lnTo>
                    <a:pt x="170798" y="854921"/>
                  </a:lnTo>
                  <a:lnTo>
                    <a:pt x="150884" y="895315"/>
                  </a:lnTo>
                  <a:lnTo>
                    <a:pt x="132106" y="936353"/>
                  </a:lnTo>
                  <a:lnTo>
                    <a:pt x="114485" y="978015"/>
                  </a:lnTo>
                  <a:lnTo>
                    <a:pt x="98041" y="1020281"/>
                  </a:lnTo>
                  <a:lnTo>
                    <a:pt x="82795" y="1063130"/>
                  </a:lnTo>
                  <a:lnTo>
                    <a:pt x="68767" y="1106541"/>
                  </a:lnTo>
                  <a:lnTo>
                    <a:pt x="55978" y="1150495"/>
                  </a:lnTo>
                  <a:lnTo>
                    <a:pt x="44448" y="1194970"/>
                  </a:lnTo>
                  <a:lnTo>
                    <a:pt x="34197" y="1239946"/>
                  </a:lnTo>
                  <a:lnTo>
                    <a:pt x="25247" y="1285403"/>
                  </a:lnTo>
                  <a:lnTo>
                    <a:pt x="17618" y="1331320"/>
                  </a:lnTo>
                  <a:lnTo>
                    <a:pt x="11330" y="1377677"/>
                  </a:lnTo>
                  <a:lnTo>
                    <a:pt x="6404" y="1424452"/>
                  </a:lnTo>
                  <a:lnTo>
                    <a:pt x="2859" y="1471627"/>
                  </a:lnTo>
                  <a:lnTo>
                    <a:pt x="718" y="1519179"/>
                  </a:lnTo>
                  <a:lnTo>
                    <a:pt x="0" y="1567089"/>
                  </a:lnTo>
                  <a:lnTo>
                    <a:pt x="847" y="1619126"/>
                  </a:lnTo>
                  <a:lnTo>
                    <a:pt x="3373" y="1670739"/>
                  </a:lnTo>
                  <a:lnTo>
                    <a:pt x="7550" y="1721900"/>
                  </a:lnTo>
                  <a:lnTo>
                    <a:pt x="13353" y="1772585"/>
                  </a:lnTo>
                  <a:lnTo>
                    <a:pt x="20755" y="1822766"/>
                  </a:lnTo>
                  <a:lnTo>
                    <a:pt x="29730" y="1872418"/>
                  </a:lnTo>
                  <a:lnTo>
                    <a:pt x="40251" y="1921514"/>
                  </a:lnTo>
                  <a:lnTo>
                    <a:pt x="52293" y="1970028"/>
                  </a:lnTo>
                  <a:lnTo>
                    <a:pt x="65828" y="2017934"/>
                  </a:lnTo>
                  <a:lnTo>
                    <a:pt x="80831" y="2065205"/>
                  </a:lnTo>
                  <a:lnTo>
                    <a:pt x="97276" y="2111815"/>
                  </a:lnTo>
                  <a:lnTo>
                    <a:pt x="115136" y="2157738"/>
                  </a:lnTo>
                  <a:lnTo>
                    <a:pt x="134384" y="2202948"/>
                  </a:lnTo>
                  <a:lnTo>
                    <a:pt x="154995" y="2247418"/>
                  </a:lnTo>
                  <a:lnTo>
                    <a:pt x="176943" y="2291122"/>
                  </a:lnTo>
                  <a:lnTo>
                    <a:pt x="200200" y="2334034"/>
                  </a:lnTo>
                  <a:lnTo>
                    <a:pt x="224741" y="2376127"/>
                  </a:lnTo>
                  <a:lnTo>
                    <a:pt x="250539" y="2417376"/>
                  </a:lnTo>
                  <a:lnTo>
                    <a:pt x="277568" y="2457753"/>
                  </a:lnTo>
                  <a:lnTo>
                    <a:pt x="305803" y="2497234"/>
                  </a:lnTo>
                  <a:lnTo>
                    <a:pt x="335215" y="2535791"/>
                  </a:lnTo>
                  <a:lnTo>
                    <a:pt x="365780" y="2573398"/>
                  </a:lnTo>
                  <a:lnTo>
                    <a:pt x="397471" y="2610028"/>
                  </a:lnTo>
                  <a:lnTo>
                    <a:pt x="430262" y="2645657"/>
                  </a:lnTo>
                  <a:lnTo>
                    <a:pt x="464125" y="2680257"/>
                  </a:lnTo>
                  <a:lnTo>
                    <a:pt x="499036" y="2713802"/>
                  </a:lnTo>
                  <a:lnTo>
                    <a:pt x="534968" y="2746266"/>
                  </a:lnTo>
                  <a:lnTo>
                    <a:pt x="571895" y="2777623"/>
                  </a:lnTo>
                  <a:lnTo>
                    <a:pt x="609789" y="2807846"/>
                  </a:lnTo>
                  <a:lnTo>
                    <a:pt x="648626" y="2836909"/>
                  </a:lnTo>
                  <a:lnTo>
                    <a:pt x="688378" y="2864785"/>
                  </a:lnTo>
                  <a:lnTo>
                    <a:pt x="2445804" y="2864785"/>
                  </a:lnTo>
                  <a:lnTo>
                    <a:pt x="2485556" y="2836909"/>
                  </a:lnTo>
                  <a:lnTo>
                    <a:pt x="2524392" y="2807846"/>
                  </a:lnTo>
                  <a:lnTo>
                    <a:pt x="2562287" y="2777623"/>
                  </a:lnTo>
                  <a:lnTo>
                    <a:pt x="2599213" y="2746266"/>
                  </a:lnTo>
                  <a:lnTo>
                    <a:pt x="2635145" y="2713802"/>
                  </a:lnTo>
                  <a:lnTo>
                    <a:pt x="2670056" y="2680257"/>
                  </a:lnTo>
                  <a:lnTo>
                    <a:pt x="2703920" y="2645657"/>
                  </a:lnTo>
                  <a:lnTo>
                    <a:pt x="2736710" y="2610028"/>
                  </a:lnTo>
                  <a:lnTo>
                    <a:pt x="2768401" y="2573398"/>
                  </a:lnTo>
                  <a:lnTo>
                    <a:pt x="2798966" y="2535791"/>
                  </a:lnTo>
                  <a:lnTo>
                    <a:pt x="2828379" y="2497234"/>
                  </a:lnTo>
                  <a:lnTo>
                    <a:pt x="2856613" y="2457753"/>
                  </a:lnTo>
                  <a:lnTo>
                    <a:pt x="2883642" y="2417376"/>
                  </a:lnTo>
                  <a:lnTo>
                    <a:pt x="2909440" y="2376127"/>
                  </a:lnTo>
                  <a:lnTo>
                    <a:pt x="2933981" y="2334034"/>
                  </a:lnTo>
                  <a:lnTo>
                    <a:pt x="2957239" y="2291122"/>
                  </a:lnTo>
                  <a:lnTo>
                    <a:pt x="2979186" y="2247418"/>
                  </a:lnTo>
                  <a:lnTo>
                    <a:pt x="2999797" y="2202948"/>
                  </a:lnTo>
                  <a:lnTo>
                    <a:pt x="3019045" y="2157738"/>
                  </a:lnTo>
                  <a:lnTo>
                    <a:pt x="3036905" y="2111815"/>
                  </a:lnTo>
                  <a:lnTo>
                    <a:pt x="3053350" y="2065205"/>
                  </a:lnTo>
                  <a:lnTo>
                    <a:pt x="3068353" y="2017934"/>
                  </a:lnTo>
                  <a:lnTo>
                    <a:pt x="3081888" y="1970028"/>
                  </a:lnTo>
                  <a:lnTo>
                    <a:pt x="3093930" y="1921514"/>
                  </a:lnTo>
                  <a:lnTo>
                    <a:pt x="3104451" y="1872418"/>
                  </a:lnTo>
                  <a:lnTo>
                    <a:pt x="3113426" y="1822766"/>
                  </a:lnTo>
                  <a:lnTo>
                    <a:pt x="3120828" y="1772585"/>
                  </a:lnTo>
                  <a:lnTo>
                    <a:pt x="3126631" y="1721900"/>
                  </a:lnTo>
                  <a:lnTo>
                    <a:pt x="3130808" y="1670739"/>
                  </a:lnTo>
                  <a:lnTo>
                    <a:pt x="3133334" y="1619126"/>
                  </a:lnTo>
                  <a:lnTo>
                    <a:pt x="3134182" y="1567089"/>
                  </a:lnTo>
                  <a:lnTo>
                    <a:pt x="3133463" y="1519179"/>
                  </a:lnTo>
                  <a:lnTo>
                    <a:pt x="3131322" y="1471627"/>
                  </a:lnTo>
                  <a:lnTo>
                    <a:pt x="3127778" y="1424452"/>
                  </a:lnTo>
                  <a:lnTo>
                    <a:pt x="3122851" y="1377677"/>
                  </a:lnTo>
                  <a:lnTo>
                    <a:pt x="3116563" y="1331320"/>
                  </a:lnTo>
                  <a:lnTo>
                    <a:pt x="3108934" y="1285403"/>
                  </a:lnTo>
                  <a:lnTo>
                    <a:pt x="3099984" y="1239946"/>
                  </a:lnTo>
                  <a:lnTo>
                    <a:pt x="3089734" y="1194970"/>
                  </a:lnTo>
                  <a:lnTo>
                    <a:pt x="3078204" y="1150495"/>
                  </a:lnTo>
                  <a:lnTo>
                    <a:pt x="3065414" y="1106541"/>
                  </a:lnTo>
                  <a:lnTo>
                    <a:pt x="3051387" y="1063130"/>
                  </a:lnTo>
                  <a:lnTo>
                    <a:pt x="3036140" y="1020281"/>
                  </a:lnTo>
                  <a:lnTo>
                    <a:pt x="3019697" y="978015"/>
                  </a:lnTo>
                  <a:lnTo>
                    <a:pt x="3002075" y="936353"/>
                  </a:lnTo>
                  <a:lnTo>
                    <a:pt x="2983297" y="895315"/>
                  </a:lnTo>
                  <a:lnTo>
                    <a:pt x="2963383" y="854921"/>
                  </a:lnTo>
                  <a:lnTo>
                    <a:pt x="2942353" y="815192"/>
                  </a:lnTo>
                  <a:lnTo>
                    <a:pt x="2920228" y="776149"/>
                  </a:lnTo>
                  <a:lnTo>
                    <a:pt x="2897027" y="737812"/>
                  </a:lnTo>
                  <a:lnTo>
                    <a:pt x="2872773" y="700201"/>
                  </a:lnTo>
                  <a:lnTo>
                    <a:pt x="2847485" y="663338"/>
                  </a:lnTo>
                  <a:lnTo>
                    <a:pt x="2821183" y="627241"/>
                  </a:lnTo>
                  <a:lnTo>
                    <a:pt x="2793888" y="591933"/>
                  </a:lnTo>
                  <a:lnTo>
                    <a:pt x="2765621" y="557433"/>
                  </a:lnTo>
                  <a:lnTo>
                    <a:pt x="2736402" y="523763"/>
                  </a:lnTo>
                  <a:lnTo>
                    <a:pt x="2706252" y="490941"/>
                  </a:lnTo>
                  <a:lnTo>
                    <a:pt x="2675191" y="458990"/>
                  </a:lnTo>
                  <a:lnTo>
                    <a:pt x="2643239" y="427928"/>
                  </a:lnTo>
                  <a:lnTo>
                    <a:pt x="2610418" y="397778"/>
                  </a:lnTo>
                  <a:lnTo>
                    <a:pt x="2576747" y="368559"/>
                  </a:lnTo>
                  <a:lnTo>
                    <a:pt x="2542247" y="340293"/>
                  </a:lnTo>
                  <a:lnTo>
                    <a:pt x="2506939" y="312998"/>
                  </a:lnTo>
                  <a:lnTo>
                    <a:pt x="2470843" y="286696"/>
                  </a:lnTo>
                  <a:lnTo>
                    <a:pt x="2433979" y="261408"/>
                  </a:lnTo>
                  <a:lnTo>
                    <a:pt x="2396368" y="237153"/>
                  </a:lnTo>
                  <a:lnTo>
                    <a:pt x="2358031" y="213953"/>
                  </a:lnTo>
                  <a:lnTo>
                    <a:pt x="2318988" y="191828"/>
                  </a:lnTo>
                  <a:lnTo>
                    <a:pt x="2279259" y="170798"/>
                  </a:lnTo>
                  <a:lnTo>
                    <a:pt x="2238865" y="150884"/>
                  </a:lnTo>
                  <a:lnTo>
                    <a:pt x="2197827" y="132106"/>
                  </a:lnTo>
                  <a:lnTo>
                    <a:pt x="2156165" y="114485"/>
                  </a:lnTo>
                  <a:lnTo>
                    <a:pt x="2113899" y="98041"/>
                  </a:lnTo>
                  <a:lnTo>
                    <a:pt x="2071050" y="82794"/>
                  </a:lnTo>
                  <a:lnTo>
                    <a:pt x="2027639" y="68767"/>
                  </a:lnTo>
                  <a:lnTo>
                    <a:pt x="1983685" y="55977"/>
                  </a:lnTo>
                  <a:lnTo>
                    <a:pt x="1939210" y="44448"/>
                  </a:lnTo>
                  <a:lnTo>
                    <a:pt x="1894234" y="34197"/>
                  </a:lnTo>
                  <a:lnTo>
                    <a:pt x="1848777" y="25247"/>
                  </a:lnTo>
                  <a:lnTo>
                    <a:pt x="1802860" y="17618"/>
                  </a:lnTo>
                  <a:lnTo>
                    <a:pt x="1756503" y="11330"/>
                  </a:lnTo>
                  <a:lnTo>
                    <a:pt x="1709728" y="6404"/>
                  </a:lnTo>
                  <a:lnTo>
                    <a:pt x="1662553" y="2859"/>
                  </a:lnTo>
                  <a:lnTo>
                    <a:pt x="1615001" y="718"/>
                  </a:lnTo>
                  <a:lnTo>
                    <a:pt x="1567091" y="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0890" y="3843478"/>
              <a:ext cx="2677654" cy="26365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15355" y="956886"/>
            <a:ext cx="107950" cy="167005"/>
          </a:xfrm>
          <a:custGeom>
            <a:avLst/>
            <a:gdLst/>
            <a:ahLst/>
            <a:cxnLst/>
            <a:rect l="l" t="t" r="r" b="b"/>
            <a:pathLst>
              <a:path w="107950" h="167005">
                <a:moveTo>
                  <a:pt x="53953" y="0"/>
                </a:moveTo>
                <a:lnTo>
                  <a:pt x="0" y="53884"/>
                </a:lnTo>
                <a:lnTo>
                  <a:pt x="53949" y="166550"/>
                </a:lnTo>
                <a:lnTo>
                  <a:pt x="107910" y="53884"/>
                </a:lnTo>
                <a:lnTo>
                  <a:pt x="53953" y="0"/>
                </a:lnTo>
                <a:close/>
              </a:path>
            </a:pathLst>
          </a:custGeom>
          <a:solidFill>
            <a:srgbClr val="202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508629" y="423781"/>
            <a:ext cx="376555" cy="537210"/>
            <a:chOff x="10508629" y="423781"/>
            <a:chExt cx="376555" cy="537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1569" y="646966"/>
              <a:ext cx="74976" cy="749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08627" y="423788"/>
              <a:ext cx="376555" cy="537210"/>
            </a:xfrm>
            <a:custGeom>
              <a:avLst/>
              <a:gdLst/>
              <a:ahLst/>
              <a:cxnLst/>
              <a:rect l="l" t="t" r="r" b="b"/>
              <a:pathLst>
                <a:path w="376554" h="537210">
                  <a:moveTo>
                    <a:pt x="321360" y="265671"/>
                  </a:moveTo>
                  <a:lnTo>
                    <a:pt x="310261" y="206705"/>
                  </a:lnTo>
                  <a:lnTo>
                    <a:pt x="282244" y="156324"/>
                  </a:lnTo>
                  <a:lnTo>
                    <a:pt x="245300" y="115227"/>
                  </a:lnTo>
                  <a:lnTo>
                    <a:pt x="243433" y="113703"/>
                  </a:lnTo>
                  <a:lnTo>
                    <a:pt x="243433" y="264007"/>
                  </a:lnTo>
                  <a:lnTo>
                    <a:pt x="238366" y="310629"/>
                  </a:lnTo>
                  <a:lnTo>
                    <a:pt x="227025" y="358228"/>
                  </a:lnTo>
                  <a:lnTo>
                    <a:pt x="215214" y="396405"/>
                  </a:lnTo>
                  <a:lnTo>
                    <a:pt x="208762" y="414782"/>
                  </a:lnTo>
                  <a:lnTo>
                    <a:pt x="160680" y="366610"/>
                  </a:lnTo>
                  <a:lnTo>
                    <a:pt x="112585" y="414782"/>
                  </a:lnTo>
                  <a:lnTo>
                    <a:pt x="106133" y="396405"/>
                  </a:lnTo>
                  <a:lnTo>
                    <a:pt x="94335" y="358228"/>
                  </a:lnTo>
                  <a:lnTo>
                    <a:pt x="82994" y="310629"/>
                  </a:lnTo>
                  <a:lnTo>
                    <a:pt x="77927" y="264007"/>
                  </a:lnTo>
                  <a:lnTo>
                    <a:pt x="90043" y="212877"/>
                  </a:lnTo>
                  <a:lnTo>
                    <a:pt x="117132" y="174967"/>
                  </a:lnTo>
                  <a:lnTo>
                    <a:pt x="145313" y="150850"/>
                  </a:lnTo>
                  <a:lnTo>
                    <a:pt x="160680" y="141109"/>
                  </a:lnTo>
                  <a:lnTo>
                    <a:pt x="176047" y="150850"/>
                  </a:lnTo>
                  <a:lnTo>
                    <a:pt x="204228" y="174967"/>
                  </a:lnTo>
                  <a:lnTo>
                    <a:pt x="231317" y="212877"/>
                  </a:lnTo>
                  <a:lnTo>
                    <a:pt x="243433" y="264007"/>
                  </a:lnTo>
                  <a:lnTo>
                    <a:pt x="243433" y="113703"/>
                  </a:lnTo>
                  <a:lnTo>
                    <a:pt x="207416" y="84150"/>
                  </a:lnTo>
                  <a:lnTo>
                    <a:pt x="176555" y="63804"/>
                  </a:lnTo>
                  <a:lnTo>
                    <a:pt x="160680" y="54914"/>
                  </a:lnTo>
                  <a:lnTo>
                    <a:pt x="144805" y="63804"/>
                  </a:lnTo>
                  <a:lnTo>
                    <a:pt x="76047" y="115227"/>
                  </a:lnTo>
                  <a:lnTo>
                    <a:pt x="39116" y="156324"/>
                  </a:lnTo>
                  <a:lnTo>
                    <a:pt x="11099" y="206705"/>
                  </a:lnTo>
                  <a:lnTo>
                    <a:pt x="0" y="265671"/>
                  </a:lnTo>
                  <a:lnTo>
                    <a:pt x="13728" y="353542"/>
                  </a:lnTo>
                  <a:lnTo>
                    <a:pt x="43916" y="441744"/>
                  </a:lnTo>
                  <a:lnTo>
                    <a:pt x="74117" y="509739"/>
                  </a:lnTo>
                  <a:lnTo>
                    <a:pt x="87845" y="536968"/>
                  </a:lnTo>
                  <a:lnTo>
                    <a:pt x="160680" y="464007"/>
                  </a:lnTo>
                  <a:lnTo>
                    <a:pt x="233514" y="536968"/>
                  </a:lnTo>
                  <a:lnTo>
                    <a:pt x="247243" y="509739"/>
                  </a:lnTo>
                  <a:lnTo>
                    <a:pt x="267550" y="464007"/>
                  </a:lnTo>
                  <a:lnTo>
                    <a:pt x="277444" y="441744"/>
                  </a:lnTo>
                  <a:lnTo>
                    <a:pt x="286664" y="414782"/>
                  </a:lnTo>
                  <a:lnTo>
                    <a:pt x="307632" y="353542"/>
                  </a:lnTo>
                  <a:lnTo>
                    <a:pt x="321360" y="265671"/>
                  </a:lnTo>
                  <a:close/>
                </a:path>
                <a:path w="376554" h="537210">
                  <a:moveTo>
                    <a:pt x="376275" y="54914"/>
                  </a:moveTo>
                  <a:lnTo>
                    <a:pt x="321360" y="0"/>
                  </a:lnTo>
                  <a:lnTo>
                    <a:pt x="266446" y="54914"/>
                  </a:lnTo>
                  <a:lnTo>
                    <a:pt x="321360" y="109829"/>
                  </a:lnTo>
                  <a:lnTo>
                    <a:pt x="376275" y="54914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544" y="416584"/>
            <a:ext cx="9029700" cy="685800"/>
          </a:xfrm>
          <a:custGeom>
            <a:avLst/>
            <a:gdLst/>
            <a:ahLst/>
            <a:cxnLst/>
            <a:rect l="l" t="t" r="r" b="b"/>
            <a:pathLst>
              <a:path w="9029700" h="685800">
                <a:moveTo>
                  <a:pt x="9029703" y="0"/>
                </a:moveTo>
                <a:lnTo>
                  <a:pt x="0" y="0"/>
                </a:lnTo>
                <a:lnTo>
                  <a:pt x="0" y="685289"/>
                </a:lnTo>
                <a:lnTo>
                  <a:pt x="9029703" y="685289"/>
                </a:lnTo>
                <a:lnTo>
                  <a:pt x="9029703" y="0"/>
                </a:lnTo>
                <a:close/>
              </a:path>
            </a:pathLst>
          </a:custGeom>
          <a:solidFill>
            <a:srgbClr val="1A3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5613" y="486250"/>
            <a:ext cx="758317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00" spc="-25" dirty="0">
                <a:solidFill>
                  <a:srgbClr val="FFFFFF"/>
                </a:solidFill>
              </a:rPr>
              <a:t>МЕ</a:t>
            </a:r>
            <a:r>
              <a:rPr sz="3300" spc="-120" dirty="0">
                <a:solidFill>
                  <a:srgbClr val="FFFFFF"/>
                </a:solidFill>
              </a:rPr>
              <a:t>Т</a:t>
            </a:r>
            <a:r>
              <a:rPr sz="3300" spc="95" dirty="0">
                <a:solidFill>
                  <a:srgbClr val="FFFFFF"/>
                </a:solidFill>
              </a:rPr>
              <a:t>О</a:t>
            </a:r>
            <a:r>
              <a:rPr sz="3300" spc="-70" dirty="0">
                <a:solidFill>
                  <a:srgbClr val="FFFFFF"/>
                </a:solidFill>
              </a:rPr>
              <a:t>ДЫ</a:t>
            </a:r>
            <a:r>
              <a:rPr sz="3300" spc="-260" dirty="0">
                <a:solidFill>
                  <a:srgbClr val="FFFFFF"/>
                </a:solidFill>
              </a:rPr>
              <a:t> </a:t>
            </a:r>
            <a:r>
              <a:rPr sz="3300" spc="-55" dirty="0">
                <a:solidFill>
                  <a:srgbClr val="FFFFFF"/>
                </a:solidFill>
              </a:rPr>
              <a:t>ПРИВЛЕЧЕНИЯ</a:t>
            </a:r>
            <a:r>
              <a:rPr sz="3300" spc="-260" dirty="0">
                <a:solidFill>
                  <a:srgbClr val="FFFFFF"/>
                </a:solidFill>
              </a:rPr>
              <a:t> </a:t>
            </a:r>
            <a:r>
              <a:rPr sz="3300" spc="65" dirty="0">
                <a:solidFill>
                  <a:srgbClr val="FFFFFF"/>
                </a:solidFill>
              </a:rPr>
              <a:t>КЛИЕН</a:t>
            </a:r>
            <a:r>
              <a:rPr sz="3300" spc="-40" dirty="0">
                <a:solidFill>
                  <a:srgbClr val="FFFFFF"/>
                </a:solidFill>
              </a:rPr>
              <a:t>Т</a:t>
            </a:r>
            <a:r>
              <a:rPr sz="3300" spc="-95" dirty="0">
                <a:solidFill>
                  <a:srgbClr val="FFFFFF"/>
                </a:solidFill>
              </a:rPr>
              <a:t>ОВ</a:t>
            </a:r>
            <a:endParaRPr sz="3300"/>
          </a:p>
        </p:txBody>
      </p:sp>
      <p:sp>
        <p:nvSpPr>
          <p:cNvPr id="8" name="object 8"/>
          <p:cNvSpPr/>
          <p:nvPr/>
        </p:nvSpPr>
        <p:spPr>
          <a:xfrm>
            <a:off x="9425420" y="5208691"/>
            <a:ext cx="2092325" cy="1021715"/>
          </a:xfrm>
          <a:custGeom>
            <a:avLst/>
            <a:gdLst/>
            <a:ahLst/>
            <a:cxnLst/>
            <a:rect l="l" t="t" r="r" b="b"/>
            <a:pathLst>
              <a:path w="2092325" h="1021714">
                <a:moveTo>
                  <a:pt x="732218" y="0"/>
                </a:moveTo>
                <a:lnTo>
                  <a:pt x="437464" y="0"/>
                </a:lnTo>
                <a:lnTo>
                  <a:pt x="0" y="1021676"/>
                </a:lnTo>
                <a:lnTo>
                  <a:pt x="294741" y="1021676"/>
                </a:lnTo>
                <a:lnTo>
                  <a:pt x="732218" y="0"/>
                </a:lnTo>
                <a:close/>
              </a:path>
              <a:path w="2092325" h="1021714">
                <a:moveTo>
                  <a:pt x="1282750" y="0"/>
                </a:moveTo>
                <a:lnTo>
                  <a:pt x="988021" y="0"/>
                </a:lnTo>
                <a:lnTo>
                  <a:pt x="550545" y="1021676"/>
                </a:lnTo>
                <a:lnTo>
                  <a:pt x="845286" y="1021676"/>
                </a:lnTo>
                <a:lnTo>
                  <a:pt x="1282750" y="0"/>
                </a:lnTo>
                <a:close/>
              </a:path>
              <a:path w="2092325" h="1021714">
                <a:moveTo>
                  <a:pt x="1837118" y="0"/>
                </a:moveTo>
                <a:lnTo>
                  <a:pt x="1542376" y="0"/>
                </a:lnTo>
                <a:lnTo>
                  <a:pt x="1104900" y="1021676"/>
                </a:lnTo>
                <a:lnTo>
                  <a:pt x="1399641" y="1021676"/>
                </a:lnTo>
                <a:lnTo>
                  <a:pt x="1837118" y="0"/>
                </a:lnTo>
                <a:close/>
              </a:path>
              <a:path w="2092325" h="1021714">
                <a:moveTo>
                  <a:pt x="2091918" y="2349"/>
                </a:moveTo>
                <a:lnTo>
                  <a:pt x="1655445" y="1021676"/>
                </a:lnTo>
                <a:lnTo>
                  <a:pt x="1950186" y="1021676"/>
                </a:lnTo>
                <a:lnTo>
                  <a:pt x="2091918" y="690676"/>
                </a:lnTo>
                <a:lnTo>
                  <a:pt x="2091918" y="2349"/>
                </a:lnTo>
                <a:close/>
              </a:path>
            </a:pathLst>
          </a:custGeom>
          <a:solidFill>
            <a:srgbClr val="1A3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500" y="2386721"/>
            <a:ext cx="159541" cy="15954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500" y="4096323"/>
            <a:ext cx="159541" cy="15954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57569" y="1362479"/>
            <a:ext cx="7585709" cy="350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sz="2900" b="1" spc="-20" dirty="0">
                <a:solidFill>
                  <a:srgbClr val="EC5439"/>
                </a:solidFill>
                <a:latin typeface="Arial"/>
                <a:cs typeface="Arial"/>
              </a:rPr>
              <a:t>ИНТЕРНЕТ-ПРОДВИЖЕНИЕ:</a:t>
            </a:r>
            <a:endParaRPr sz="2900" dirty="0">
              <a:latin typeface="Arial"/>
              <a:cs typeface="Arial"/>
            </a:endParaRPr>
          </a:p>
          <a:p>
            <a:pPr marL="12700">
              <a:lnSpc>
                <a:spcPts val="3570"/>
              </a:lnSpc>
              <a:spcBef>
                <a:spcPts val="3595"/>
              </a:spcBef>
            </a:pPr>
            <a:r>
              <a:rPr sz="3000" b="1" spc="-185" dirty="0">
                <a:solidFill>
                  <a:srgbClr val="1A3250"/>
                </a:solidFill>
                <a:latin typeface="Arial"/>
                <a:cs typeface="Arial"/>
              </a:rPr>
              <a:t>Размещение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185" dirty="0">
                <a:solidFill>
                  <a:srgbClr val="1A3250"/>
                </a:solidFill>
                <a:latin typeface="Arial"/>
                <a:cs typeface="Arial"/>
              </a:rPr>
              <a:t>новостей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215" dirty="0">
                <a:solidFill>
                  <a:srgbClr val="1A3250"/>
                </a:solidFill>
                <a:latin typeface="Arial"/>
                <a:cs typeface="Arial"/>
              </a:rPr>
              <a:t>на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185" dirty="0">
                <a:solidFill>
                  <a:srgbClr val="1A3250"/>
                </a:solidFill>
                <a:latin typeface="Arial"/>
                <a:cs typeface="Arial"/>
              </a:rPr>
              <a:t>сайте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ts val="3570"/>
              </a:lnSpc>
            </a:pPr>
            <a:r>
              <a:rPr sz="3000" b="1" spc="-135" dirty="0">
                <a:solidFill>
                  <a:srgbClr val="1A3250"/>
                </a:solidFill>
                <a:latin typeface="Arial"/>
                <a:cs typeface="Arial"/>
              </a:rPr>
              <a:t>и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315" dirty="0">
                <a:solidFill>
                  <a:srgbClr val="1A3250"/>
                </a:solidFill>
                <a:latin typeface="Arial"/>
                <a:cs typeface="Arial"/>
              </a:rPr>
              <a:t>в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социальных </a:t>
            </a:r>
            <a:r>
              <a:rPr sz="3000" b="1" spc="-180" dirty="0">
                <a:solidFill>
                  <a:srgbClr val="1A3250"/>
                </a:solidFill>
                <a:latin typeface="Arial"/>
                <a:cs typeface="Arial"/>
              </a:rPr>
              <a:t>сетях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130" dirty="0">
                <a:solidFill>
                  <a:srgbClr val="1A3250"/>
                </a:solidFill>
                <a:latin typeface="Arial"/>
                <a:cs typeface="Arial"/>
              </a:rPr>
              <a:t>Центра</a:t>
            </a:r>
            <a:r>
              <a:rPr sz="3000" b="1" spc="-229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10" dirty="0">
                <a:solidFill>
                  <a:srgbClr val="1A3250"/>
                </a:solidFill>
                <a:latin typeface="Arial"/>
                <a:cs typeface="Arial"/>
              </a:rPr>
              <a:t>«Мой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114" dirty="0">
                <a:solidFill>
                  <a:srgbClr val="1A3250"/>
                </a:solidFill>
                <a:latin typeface="Arial"/>
                <a:cs typeface="Arial"/>
              </a:rPr>
              <a:t>бизнес»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600" b="1" spc="-175" dirty="0">
                <a:solidFill>
                  <a:srgbClr val="1A3250"/>
                </a:solidFill>
                <a:latin typeface="Arial"/>
                <a:cs typeface="Arial"/>
              </a:rPr>
              <a:t>(17</a:t>
            </a:r>
            <a:r>
              <a:rPr sz="2600" b="1" spc="-204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600" b="1" spc="-240" dirty="0">
                <a:solidFill>
                  <a:srgbClr val="1A3250"/>
                </a:solidFill>
                <a:latin typeface="Arial"/>
                <a:cs typeface="Arial"/>
              </a:rPr>
              <a:t>ты</a:t>
            </a:r>
            <a:r>
              <a:rPr sz="2600" b="1" spc="-155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2600" b="1" spc="-5" dirty="0">
                <a:solidFill>
                  <a:srgbClr val="1A3250"/>
                </a:solidFill>
                <a:latin typeface="Arial"/>
                <a:cs typeface="Arial"/>
              </a:rPr>
              <a:t>.</a:t>
            </a:r>
            <a:r>
              <a:rPr sz="2600" b="1" spc="-300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600" b="1" spc="-140" dirty="0">
                <a:solidFill>
                  <a:srgbClr val="1A3250"/>
                </a:solidFill>
                <a:latin typeface="Arial"/>
                <a:cs typeface="Arial"/>
              </a:rPr>
              <a:t>п</a:t>
            </a:r>
            <a:r>
              <a:rPr sz="2600" b="1" spc="-175" dirty="0">
                <a:solidFill>
                  <a:srgbClr val="1A3250"/>
                </a:solidFill>
                <a:latin typeface="Arial"/>
                <a:cs typeface="Arial"/>
              </a:rPr>
              <a:t>о</a:t>
            </a:r>
            <a:r>
              <a:rPr sz="2600" b="1" spc="-155" dirty="0">
                <a:solidFill>
                  <a:srgbClr val="1A3250"/>
                </a:solidFill>
                <a:latin typeface="Arial"/>
                <a:cs typeface="Arial"/>
              </a:rPr>
              <a:t>дпи</a:t>
            </a:r>
            <a:r>
              <a:rPr sz="2600" b="1" spc="-175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2600" b="1" spc="-85" dirty="0">
                <a:solidFill>
                  <a:srgbClr val="1A3250"/>
                </a:solidFill>
                <a:latin typeface="Arial"/>
                <a:cs typeface="Arial"/>
              </a:rPr>
              <a:t>чи</a:t>
            </a:r>
            <a:r>
              <a:rPr sz="2600" b="1" spc="-155" dirty="0">
                <a:solidFill>
                  <a:srgbClr val="1A3250"/>
                </a:solidFill>
                <a:latin typeface="Arial"/>
                <a:cs typeface="Arial"/>
              </a:rPr>
              <a:t>к</a:t>
            </a:r>
            <a:r>
              <a:rPr sz="2600" b="1" spc="-135" dirty="0">
                <a:solidFill>
                  <a:srgbClr val="1A3250"/>
                </a:solidFill>
                <a:latin typeface="Arial"/>
                <a:cs typeface="Arial"/>
              </a:rPr>
              <a:t>ов)</a:t>
            </a:r>
            <a:endParaRPr sz="2600" dirty="0">
              <a:latin typeface="Arial"/>
              <a:cs typeface="Arial"/>
            </a:endParaRPr>
          </a:p>
          <a:p>
            <a:pPr marL="12700" marR="2526030">
              <a:lnSpc>
                <a:spcPts val="3540"/>
              </a:lnSpc>
              <a:spcBef>
                <a:spcPts val="3050"/>
              </a:spcBef>
            </a:pPr>
            <a:r>
              <a:rPr sz="3000" b="1" spc="-395" dirty="0">
                <a:solidFill>
                  <a:srgbClr val="1A3250"/>
                </a:solidFill>
                <a:latin typeface="Arial"/>
                <a:cs typeface="Arial"/>
              </a:rPr>
              <a:t>Т</a:t>
            </a:r>
            <a:r>
              <a:rPr sz="3000" b="1" spc="-195" dirty="0">
                <a:solidFill>
                  <a:srgbClr val="1A3250"/>
                </a:solidFill>
                <a:latin typeface="Arial"/>
                <a:cs typeface="Arial"/>
              </a:rPr>
              <a:t>ар</a:t>
            </a:r>
            <a:r>
              <a:rPr sz="3000" b="1" spc="-180" dirty="0">
                <a:solidFill>
                  <a:srgbClr val="1A3250"/>
                </a:solidFill>
                <a:latin typeface="Arial"/>
                <a:cs typeface="Arial"/>
              </a:rPr>
              <a:t>г</a:t>
            </a:r>
            <a:r>
              <a:rPr sz="3000" b="1" spc="-190" dirty="0">
                <a:solidFill>
                  <a:srgbClr val="1A3250"/>
                </a:solidFill>
                <a:latin typeface="Arial"/>
                <a:cs typeface="Arial"/>
              </a:rPr>
              <a:t>етированная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170" dirty="0">
                <a:solidFill>
                  <a:srgbClr val="1A3250"/>
                </a:solidFill>
                <a:latin typeface="Arial"/>
                <a:cs typeface="Arial"/>
              </a:rPr>
              <a:t>реклама  </a:t>
            </a:r>
            <a:r>
              <a:rPr sz="3000" b="1" spc="-90" dirty="0">
                <a:solidFill>
                  <a:srgbClr val="1A3250"/>
                </a:solidFill>
                <a:latin typeface="Arial"/>
                <a:cs typeface="Arial"/>
              </a:rPr>
              <a:t>  </a:t>
            </a:r>
            <a:r>
              <a:rPr sz="3000" b="1" spc="-215" dirty="0">
                <a:solidFill>
                  <a:srgbClr val="1A3250"/>
                </a:solidFill>
                <a:latin typeface="Arial"/>
                <a:cs typeface="Arial"/>
              </a:rPr>
              <a:t>на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180" dirty="0">
                <a:solidFill>
                  <a:srgbClr val="1A3250"/>
                </a:solidFill>
                <a:latin typeface="Arial"/>
                <a:cs typeface="Arial"/>
              </a:rPr>
              <a:t>у</a:t>
            </a:r>
            <a:r>
              <a:rPr sz="3000" b="1" spc="-170" dirty="0">
                <a:solidFill>
                  <a:srgbClr val="1A3250"/>
                </a:solidFill>
                <a:latin typeface="Arial"/>
                <a:cs typeface="Arial"/>
              </a:rPr>
              <a:t>слуги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315" dirty="0">
                <a:solidFill>
                  <a:srgbClr val="1A3250"/>
                </a:solidFill>
                <a:latin typeface="Arial"/>
                <a:cs typeface="Arial"/>
              </a:rPr>
              <a:t>в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290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3000" b="1" spc="-225" dirty="0">
                <a:solidFill>
                  <a:srgbClr val="1A3250"/>
                </a:solidFill>
                <a:latin typeface="Arial"/>
                <a:cs typeface="Arial"/>
              </a:rPr>
              <a:t>оциальных</a:t>
            </a:r>
            <a:r>
              <a:rPr sz="3000" b="1" spc="-23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000" b="1" spc="-290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3000" b="1" spc="-135" dirty="0">
                <a:solidFill>
                  <a:srgbClr val="1A3250"/>
                </a:solidFill>
                <a:latin typeface="Arial"/>
                <a:cs typeface="Arial"/>
              </a:rPr>
              <a:t>е</a:t>
            </a:r>
            <a:r>
              <a:rPr sz="3000" b="1" spc="-175" dirty="0">
                <a:solidFill>
                  <a:srgbClr val="1A3250"/>
                </a:solidFill>
                <a:latin typeface="Arial"/>
                <a:cs typeface="Arial"/>
              </a:rPr>
              <a:t>т</a:t>
            </a:r>
            <a:r>
              <a:rPr sz="3000" b="1" spc="-150" dirty="0">
                <a:solidFill>
                  <a:srgbClr val="1A3250"/>
                </a:solidFill>
                <a:latin typeface="Arial"/>
                <a:cs typeface="Arial"/>
              </a:rPr>
              <a:t>ях</a:t>
            </a:r>
            <a:endParaRPr sz="3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02"/>
            <a:ext cx="11519999" cy="64785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1195" y="875339"/>
            <a:ext cx="2746529" cy="2744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93970" y="3927912"/>
            <a:ext cx="277114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175" dirty="0">
                <a:solidFill>
                  <a:srgbClr val="1A3250"/>
                </a:solidFill>
                <a:latin typeface="Arial"/>
                <a:cs typeface="Arial"/>
              </a:rPr>
              <a:t>мойбизнес74.рф</a:t>
            </a:r>
            <a:endParaRPr sz="2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1306" y="5252703"/>
            <a:ext cx="104521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1A3250"/>
                </a:solidFill>
                <a:latin typeface="Tahoma"/>
                <a:cs typeface="Tahoma"/>
              </a:rPr>
              <a:t>#мойбизн</a:t>
            </a:r>
            <a:r>
              <a:rPr sz="1200" spc="-10" dirty="0">
                <a:solidFill>
                  <a:srgbClr val="1A3250"/>
                </a:solidFill>
                <a:latin typeface="Tahoma"/>
                <a:cs typeface="Tahoma"/>
              </a:rPr>
              <a:t>ес74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78016" y="4940599"/>
            <a:ext cx="215745" cy="21574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6548" y="4940599"/>
            <a:ext cx="215743" cy="21574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783030" y="4936999"/>
            <a:ext cx="223520" cy="223520"/>
            <a:chOff x="2783030" y="4936999"/>
            <a:chExt cx="223520" cy="22352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6630" y="4940599"/>
              <a:ext cx="215745" cy="2157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3030" y="4936999"/>
              <a:ext cx="222944" cy="22294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643880" y="1379065"/>
            <a:ext cx="3535170" cy="2259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05"/>
              </a:lnSpc>
              <a:spcBef>
                <a:spcPts val="100"/>
              </a:spcBef>
            </a:pPr>
            <a:r>
              <a:rPr sz="1600" b="1" spc="-30" dirty="0">
                <a:solidFill>
                  <a:srgbClr val="1A3250"/>
                </a:solidFill>
                <a:latin typeface="Arial"/>
                <a:cs typeface="Arial"/>
              </a:rPr>
              <a:t>Ру</a:t>
            </a:r>
            <a:r>
              <a:rPr sz="1600" b="1" spc="-75" dirty="0">
                <a:solidFill>
                  <a:srgbClr val="1A3250"/>
                </a:solidFill>
                <a:latin typeface="Arial"/>
                <a:cs typeface="Arial"/>
              </a:rPr>
              <a:t>к</a:t>
            </a:r>
            <a:r>
              <a:rPr sz="1600" b="1" spc="-110" dirty="0">
                <a:solidFill>
                  <a:srgbClr val="1A3250"/>
                </a:solidFill>
                <a:latin typeface="Arial"/>
                <a:cs typeface="Arial"/>
              </a:rPr>
              <a:t>ов</a:t>
            </a:r>
            <a:r>
              <a:rPr sz="1600" b="1" spc="-130" dirty="0">
                <a:solidFill>
                  <a:srgbClr val="1A3250"/>
                </a:solidFill>
                <a:latin typeface="Arial"/>
                <a:cs typeface="Arial"/>
              </a:rPr>
              <a:t>о</a:t>
            </a:r>
            <a:r>
              <a:rPr sz="1600" b="1" spc="-85" dirty="0">
                <a:solidFill>
                  <a:srgbClr val="1A3250"/>
                </a:solidFill>
                <a:latin typeface="Arial"/>
                <a:cs typeface="Arial"/>
              </a:rPr>
              <a:t>ди</a:t>
            </a:r>
            <a:r>
              <a:rPr sz="1600" b="1" spc="-90" dirty="0">
                <a:solidFill>
                  <a:srgbClr val="1A3250"/>
                </a:solidFill>
                <a:latin typeface="Arial"/>
                <a:cs typeface="Arial"/>
              </a:rPr>
              <a:t>т</a:t>
            </a:r>
            <a:r>
              <a:rPr sz="1600" b="1" spc="-95" dirty="0">
                <a:solidFill>
                  <a:srgbClr val="1A3250"/>
                </a:solidFill>
                <a:latin typeface="Arial"/>
                <a:cs typeface="Arial"/>
              </a:rPr>
              <a:t>е</a:t>
            </a:r>
            <a:r>
              <a:rPr sz="1600" b="1" spc="-180" dirty="0">
                <a:solidFill>
                  <a:srgbClr val="1A3250"/>
                </a:solidFill>
                <a:latin typeface="Arial"/>
                <a:cs typeface="Arial"/>
              </a:rPr>
              <a:t>ль</a:t>
            </a:r>
            <a:r>
              <a:rPr sz="1600" b="1" spc="-12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1A3250"/>
                </a:solidFill>
                <a:latin typeface="Arial"/>
                <a:cs typeface="Arial"/>
              </a:rPr>
              <a:t>ЦК: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905"/>
              </a:lnSpc>
            </a:pPr>
            <a:r>
              <a:rPr sz="1600" b="1" spc="-100" dirty="0">
                <a:solidFill>
                  <a:srgbClr val="EC5439"/>
                </a:solidFill>
                <a:latin typeface="Arial"/>
                <a:cs typeface="Arial"/>
              </a:rPr>
              <a:t>Азарова</a:t>
            </a:r>
            <a:r>
              <a:rPr sz="1600" b="1" spc="-110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1600" b="1" spc="-120" dirty="0">
                <a:solidFill>
                  <a:srgbClr val="EC5439"/>
                </a:solidFill>
                <a:latin typeface="Arial"/>
                <a:cs typeface="Arial"/>
              </a:rPr>
              <a:t>Елена</a:t>
            </a:r>
            <a:r>
              <a:rPr sz="1600" b="1" spc="-110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1600" b="1" spc="30" dirty="0">
                <a:solidFill>
                  <a:srgbClr val="EC5439"/>
                </a:solidFill>
                <a:latin typeface="Arial"/>
                <a:cs typeface="Arial"/>
              </a:rPr>
              <a:t>И</a:t>
            </a:r>
            <a:r>
              <a:rPr sz="1600" b="1" spc="-10" dirty="0">
                <a:solidFill>
                  <a:srgbClr val="EC5439"/>
                </a:solidFill>
                <a:latin typeface="Arial"/>
                <a:cs typeface="Arial"/>
              </a:rPr>
              <a:t>г</a:t>
            </a:r>
            <a:r>
              <a:rPr sz="1600" b="1" spc="-110" dirty="0">
                <a:solidFill>
                  <a:srgbClr val="EC5439"/>
                </a:solidFill>
                <a:latin typeface="Arial"/>
                <a:cs typeface="Arial"/>
              </a:rPr>
              <a:t>оревна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50" dirty="0">
              <a:latin typeface="Arial"/>
              <a:cs typeface="Arial"/>
            </a:endParaRPr>
          </a:p>
          <a:p>
            <a:pPr marL="29845">
              <a:lnSpc>
                <a:spcPts val="1905"/>
              </a:lnSpc>
            </a:pPr>
            <a:r>
              <a:rPr sz="1600" b="1" spc="-215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1600" b="1" spc="-100" dirty="0">
                <a:solidFill>
                  <a:srgbClr val="1A3250"/>
                </a:solidFill>
                <a:latin typeface="Arial"/>
                <a:cs typeface="Arial"/>
              </a:rPr>
              <a:t>тарший</a:t>
            </a:r>
            <a:r>
              <a:rPr sz="1600" b="1" spc="-12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A3250"/>
                </a:solidFill>
                <a:latin typeface="Arial"/>
                <a:cs typeface="Arial"/>
              </a:rPr>
              <a:t>к</a:t>
            </a:r>
            <a:r>
              <a:rPr sz="1600" b="1" spc="-95" dirty="0">
                <a:solidFill>
                  <a:srgbClr val="1A3250"/>
                </a:solidFill>
                <a:latin typeface="Arial"/>
                <a:cs typeface="Arial"/>
              </a:rPr>
              <a:t>он</a:t>
            </a:r>
            <a:r>
              <a:rPr sz="1600" b="1" spc="-120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1600" b="1" spc="-140" dirty="0">
                <a:solidFill>
                  <a:srgbClr val="1A3250"/>
                </a:solidFill>
                <a:latin typeface="Arial"/>
                <a:cs typeface="Arial"/>
              </a:rPr>
              <a:t>у</a:t>
            </a:r>
            <a:r>
              <a:rPr sz="1600" b="1" spc="-185" dirty="0">
                <a:solidFill>
                  <a:srgbClr val="1A3250"/>
                </a:solidFill>
                <a:latin typeface="Arial"/>
                <a:cs typeface="Arial"/>
              </a:rPr>
              <a:t>л</a:t>
            </a:r>
            <a:r>
              <a:rPr sz="1600" b="1" spc="-210" dirty="0">
                <a:solidFill>
                  <a:srgbClr val="1A3250"/>
                </a:solidFill>
                <a:latin typeface="Arial"/>
                <a:cs typeface="Arial"/>
              </a:rPr>
              <a:t>ь</a:t>
            </a:r>
            <a:r>
              <a:rPr sz="1600" b="1" spc="-80" dirty="0">
                <a:solidFill>
                  <a:srgbClr val="1A3250"/>
                </a:solidFill>
                <a:latin typeface="Arial"/>
                <a:cs typeface="Arial"/>
              </a:rPr>
              <a:t>тант:</a:t>
            </a:r>
            <a:endParaRPr sz="1600" dirty="0">
              <a:latin typeface="Arial"/>
              <a:cs typeface="Arial"/>
            </a:endParaRPr>
          </a:p>
          <a:p>
            <a:pPr marL="29845">
              <a:lnSpc>
                <a:spcPts val="1905"/>
              </a:lnSpc>
            </a:pPr>
            <a:r>
              <a:rPr lang="ru-RU" sz="1600" b="1" spc="-55" dirty="0" err="1">
                <a:solidFill>
                  <a:srgbClr val="EC5439"/>
                </a:solidFill>
                <a:latin typeface="Arial"/>
                <a:cs typeface="Arial"/>
              </a:rPr>
              <a:t>Полторыхина</a:t>
            </a:r>
            <a:r>
              <a:rPr lang="ru-RU" sz="1600" b="1" spc="-55" dirty="0">
                <a:solidFill>
                  <a:srgbClr val="EC5439"/>
                </a:solidFill>
                <a:latin typeface="Arial"/>
                <a:cs typeface="Arial"/>
              </a:rPr>
              <a:t> Светлана Валерьевна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50" dirty="0">
              <a:latin typeface="Arial"/>
              <a:cs typeface="Arial"/>
            </a:endParaRPr>
          </a:p>
          <a:p>
            <a:pPr marL="60325">
              <a:lnSpc>
                <a:spcPts val="1905"/>
              </a:lnSpc>
              <a:spcBef>
                <a:spcPts val="5"/>
              </a:spcBef>
            </a:pPr>
            <a:r>
              <a:rPr sz="1600" b="1" spc="-100" dirty="0">
                <a:solidFill>
                  <a:srgbClr val="1A3250"/>
                </a:solidFill>
                <a:latin typeface="Arial"/>
                <a:cs typeface="Arial"/>
              </a:rPr>
              <a:t>Консультант:</a:t>
            </a:r>
            <a:endParaRPr sz="1600" dirty="0">
              <a:latin typeface="Arial"/>
              <a:cs typeface="Arial"/>
            </a:endParaRPr>
          </a:p>
          <a:p>
            <a:pPr marL="60325">
              <a:lnSpc>
                <a:spcPts val="1905"/>
              </a:lnSpc>
            </a:pPr>
            <a:r>
              <a:rPr sz="1600" b="1" spc="-135" dirty="0">
                <a:solidFill>
                  <a:srgbClr val="EC5439"/>
                </a:solidFill>
                <a:latin typeface="Arial"/>
                <a:cs typeface="Arial"/>
              </a:rPr>
              <a:t>В</a:t>
            </a:r>
            <a:r>
              <a:rPr sz="1600" b="1" spc="-140" dirty="0">
                <a:solidFill>
                  <a:srgbClr val="EC5439"/>
                </a:solidFill>
                <a:latin typeface="Arial"/>
                <a:cs typeface="Arial"/>
              </a:rPr>
              <a:t>о</a:t>
            </a:r>
            <a:r>
              <a:rPr sz="1600" b="1" spc="-75" dirty="0">
                <a:solidFill>
                  <a:srgbClr val="EC5439"/>
                </a:solidFill>
                <a:latin typeface="Arial"/>
                <a:cs typeface="Arial"/>
              </a:rPr>
              <a:t>л</a:t>
            </a:r>
            <a:r>
              <a:rPr sz="1600" b="1" spc="-105" dirty="0">
                <a:solidFill>
                  <a:srgbClr val="EC5439"/>
                </a:solidFill>
                <a:latin typeface="Arial"/>
                <a:cs typeface="Arial"/>
              </a:rPr>
              <a:t>к</a:t>
            </a:r>
            <a:r>
              <a:rPr sz="1600" b="1" spc="-140" dirty="0">
                <a:solidFill>
                  <a:srgbClr val="EC5439"/>
                </a:solidFill>
                <a:latin typeface="Arial"/>
                <a:cs typeface="Arial"/>
              </a:rPr>
              <a:t>ова</a:t>
            </a:r>
            <a:r>
              <a:rPr sz="1600" b="1" spc="-110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1600" b="1" spc="-75" dirty="0">
                <a:solidFill>
                  <a:srgbClr val="EC5439"/>
                </a:solidFill>
                <a:latin typeface="Arial"/>
                <a:cs typeface="Arial"/>
              </a:rPr>
              <a:t>Лидия</a:t>
            </a:r>
            <a:r>
              <a:rPr sz="1600" b="1" spc="-110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EC5439"/>
                </a:solidFill>
                <a:latin typeface="Arial"/>
                <a:cs typeface="Arial"/>
              </a:rPr>
              <a:t>Владимировна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626772" y="469243"/>
            <a:ext cx="2031364" cy="7061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2480"/>
              </a:lnSpc>
              <a:spcBef>
                <a:spcPts val="515"/>
              </a:spcBef>
            </a:pPr>
            <a:r>
              <a:rPr sz="2400" spc="-165" dirty="0">
                <a:solidFill>
                  <a:srgbClr val="1A3250"/>
                </a:solidFill>
              </a:rPr>
              <a:t>развивайте </a:t>
            </a:r>
            <a:r>
              <a:rPr sz="2400" spc="-160" dirty="0">
                <a:solidFill>
                  <a:srgbClr val="1A3250"/>
                </a:solidFill>
              </a:rPr>
              <a:t> </a:t>
            </a:r>
            <a:r>
              <a:rPr sz="2400" spc="-114" dirty="0">
                <a:solidFill>
                  <a:srgbClr val="1A3250"/>
                </a:solidFill>
              </a:rPr>
              <a:t>бизн</a:t>
            </a:r>
            <a:r>
              <a:rPr sz="2400" spc="-120" dirty="0">
                <a:solidFill>
                  <a:srgbClr val="1A3250"/>
                </a:solidFill>
              </a:rPr>
              <a:t>е</a:t>
            </a:r>
            <a:r>
              <a:rPr sz="2400" spc="-170" dirty="0">
                <a:solidFill>
                  <a:srgbClr val="1A3250"/>
                </a:solidFill>
              </a:rPr>
              <a:t>с</a:t>
            </a:r>
            <a:r>
              <a:rPr sz="2400" spc="-160" dirty="0">
                <a:solidFill>
                  <a:srgbClr val="1A3250"/>
                </a:solidFill>
              </a:rPr>
              <a:t> </a:t>
            </a:r>
            <a:r>
              <a:rPr sz="2400" spc="-170" dirty="0">
                <a:solidFill>
                  <a:srgbClr val="1A3250"/>
                </a:solidFill>
              </a:rPr>
              <a:t>с</a:t>
            </a:r>
            <a:r>
              <a:rPr sz="2400" spc="-160" dirty="0">
                <a:solidFill>
                  <a:srgbClr val="1A3250"/>
                </a:solidFill>
              </a:rPr>
              <a:t> </a:t>
            </a:r>
            <a:r>
              <a:rPr sz="2400" spc="-155" dirty="0">
                <a:solidFill>
                  <a:srgbClr val="1A3250"/>
                </a:solidFill>
              </a:rPr>
              <a:t>нами!</a:t>
            </a:r>
            <a:endParaRPr sz="2400"/>
          </a:p>
        </p:txBody>
      </p:sp>
      <p:sp>
        <p:nvSpPr>
          <p:cNvPr id="16" name="object 16"/>
          <p:cNvSpPr txBox="1"/>
          <p:nvPr/>
        </p:nvSpPr>
        <p:spPr>
          <a:xfrm>
            <a:off x="6690053" y="4068707"/>
            <a:ext cx="2165350" cy="932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465"/>
              </a:lnSpc>
              <a:spcBef>
                <a:spcPts val="130"/>
              </a:spcBef>
            </a:pPr>
            <a:r>
              <a:rPr sz="1300" b="1" spc="25" dirty="0">
                <a:solidFill>
                  <a:srgbClr val="FFFFFF"/>
                </a:solidFill>
                <a:latin typeface="Arial"/>
                <a:cs typeface="Arial"/>
              </a:rPr>
              <a:t>8-800-350-24-74</a:t>
            </a:r>
            <a:endParaRPr sz="1300" dirty="0">
              <a:latin typeface="Arial"/>
              <a:cs typeface="Arial"/>
            </a:endParaRPr>
          </a:p>
          <a:p>
            <a:pPr marL="12700">
              <a:lnSpc>
                <a:spcPts val="1465"/>
              </a:lnSpc>
            </a:pP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info@fond74.ru</a:t>
            </a:r>
            <a:endParaRPr sz="1300" dirty="0">
              <a:latin typeface="Arial"/>
              <a:cs typeface="Arial"/>
            </a:endParaRPr>
          </a:p>
          <a:p>
            <a:pPr marL="17780" marR="5080">
              <a:lnSpc>
                <a:spcPts val="1370"/>
              </a:lnSpc>
              <a:spcBef>
                <a:spcPts val="1435"/>
              </a:spcBef>
            </a:pPr>
            <a:r>
              <a:rPr sz="1300" b="1" spc="-11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300" b="1" spc="-4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3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300" b="1" spc="-5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b="1" spc="-65" dirty="0">
                <a:solidFill>
                  <a:srgbClr val="FFFFFF"/>
                </a:solidFill>
                <a:latin typeface="Arial"/>
                <a:cs typeface="Arial"/>
              </a:rPr>
              <a:t>лябинс</a:t>
            </a:r>
            <a:r>
              <a:rPr sz="1300" b="1" spc="-4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3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1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300" b="1" spc="-75" dirty="0">
                <a:solidFill>
                  <a:srgbClr val="FFFFFF"/>
                </a:solidFill>
                <a:latin typeface="Arial"/>
                <a:cs typeface="Arial"/>
              </a:rPr>
              <a:t>л.</a:t>
            </a:r>
            <a:r>
              <a:rPr sz="1300" b="1" spc="-135" dirty="0">
                <a:solidFill>
                  <a:srgbClr val="FFFFFF"/>
                </a:solidFill>
                <a:latin typeface="Arial"/>
                <a:cs typeface="Arial"/>
              </a:rPr>
              <a:t> Р</a:t>
            </a:r>
            <a:r>
              <a:rPr sz="1300" b="1" spc="-6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300" b="1" spc="-9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300" b="1" spc="-55" dirty="0">
                <a:solidFill>
                  <a:srgbClr val="FFFFFF"/>
                </a:solidFill>
                <a:latin typeface="Arial"/>
                <a:cs typeface="Arial"/>
              </a:rPr>
              <a:t>сийская  </a:t>
            </a:r>
            <a:r>
              <a:rPr sz="1300" b="1" spc="-110" dirty="0">
                <a:solidFill>
                  <a:srgbClr val="FFFFFF"/>
                </a:solidFill>
                <a:latin typeface="Arial"/>
                <a:cs typeface="Arial"/>
              </a:rPr>
              <a:t>110,</a:t>
            </a:r>
            <a:r>
              <a:rPr sz="13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3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20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13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sz="13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85" dirty="0">
                <a:solidFill>
                  <a:srgbClr val="FFFFFF"/>
                </a:solidFill>
                <a:latin typeface="Arial"/>
                <a:cs typeface="Arial"/>
              </a:rPr>
              <a:t>э</a:t>
            </a:r>
            <a:r>
              <a:rPr sz="1300" b="1" spc="-40" dirty="0">
                <a:solidFill>
                  <a:srgbClr val="FFFFFF"/>
                </a:solidFill>
                <a:latin typeface="Arial"/>
                <a:cs typeface="Arial"/>
              </a:rPr>
              <a:t>таж)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63663" y="5242562"/>
            <a:ext cx="3764279" cy="546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395"/>
              </a:lnSpc>
              <a:spcBef>
                <a:spcPts val="105"/>
              </a:spcBef>
            </a:pPr>
            <a:r>
              <a:rPr sz="12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25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Магни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25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2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2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орс</a:t>
            </a:r>
            <a:r>
              <a:rPr sz="125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, </a:t>
            </a:r>
            <a:r>
              <a:rPr sz="125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пр.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Ленина,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70 </a:t>
            </a:r>
            <a:r>
              <a:rPr sz="12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(3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э</a:t>
            </a:r>
            <a:r>
              <a:rPr sz="12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таж)</a:t>
            </a:r>
            <a:endParaRPr sz="1250" dirty="0">
              <a:latin typeface="Microsoft Sans Serif"/>
              <a:cs typeface="Microsoft Sans Serif"/>
            </a:endParaRPr>
          </a:p>
          <a:p>
            <a:pPr marL="12700" marR="5080">
              <a:lnSpc>
                <a:spcPts val="1290"/>
              </a:lnSpc>
              <a:spcBef>
                <a:spcPts val="114"/>
              </a:spcBef>
            </a:pPr>
            <a:r>
              <a:rPr sz="12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25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Зла</a:t>
            </a:r>
            <a:r>
              <a:rPr sz="12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2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2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2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25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, </a:t>
            </a:r>
            <a:r>
              <a:rPr sz="12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</a:t>
            </a:r>
            <a:r>
              <a:rPr sz="125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25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-кт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им.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Ю</a:t>
            </a:r>
            <a:r>
              <a:rPr sz="125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125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25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1250" spc="-254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25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агарина,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3мкр,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д.43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(3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э</a:t>
            </a:r>
            <a:r>
              <a:rPr sz="12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таж)  </a:t>
            </a:r>
            <a:r>
              <a:rPr sz="12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25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Кыштым,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2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л.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Калинина,</a:t>
            </a:r>
            <a:r>
              <a:rPr sz="12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201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(3</a:t>
            </a:r>
            <a:r>
              <a:rPr sz="12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э</a:t>
            </a:r>
            <a:r>
              <a:rPr sz="12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таж)</a:t>
            </a:r>
            <a:endParaRPr sz="125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19999" cy="6479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490654" y="3256714"/>
            <a:ext cx="814069" cy="813435"/>
          </a:xfrm>
          <a:custGeom>
            <a:avLst/>
            <a:gdLst/>
            <a:ahLst/>
            <a:cxnLst/>
            <a:rect l="l" t="t" r="r" b="b"/>
            <a:pathLst>
              <a:path w="814070" h="813435">
                <a:moveTo>
                  <a:pt x="719150" y="482752"/>
                </a:moveTo>
                <a:lnTo>
                  <a:pt x="695998" y="450723"/>
                </a:lnTo>
                <a:lnTo>
                  <a:pt x="692061" y="449846"/>
                </a:lnTo>
                <a:lnTo>
                  <a:pt x="692061" y="618959"/>
                </a:lnTo>
                <a:lnTo>
                  <a:pt x="687984" y="625055"/>
                </a:lnTo>
                <a:lnTo>
                  <a:pt x="681723" y="627608"/>
                </a:lnTo>
                <a:lnTo>
                  <a:pt x="600443" y="656120"/>
                </a:lnTo>
                <a:lnTo>
                  <a:pt x="583145" y="627151"/>
                </a:lnTo>
                <a:lnTo>
                  <a:pt x="583145" y="684949"/>
                </a:lnTo>
                <a:lnTo>
                  <a:pt x="582955" y="698030"/>
                </a:lnTo>
                <a:lnTo>
                  <a:pt x="578205" y="710222"/>
                </a:lnTo>
                <a:lnTo>
                  <a:pt x="569150" y="720217"/>
                </a:lnTo>
                <a:lnTo>
                  <a:pt x="569010" y="720318"/>
                </a:lnTo>
                <a:lnTo>
                  <a:pt x="490855" y="595198"/>
                </a:lnTo>
                <a:lnTo>
                  <a:pt x="488302" y="591070"/>
                </a:lnTo>
                <a:lnTo>
                  <a:pt x="483743" y="588632"/>
                </a:lnTo>
                <a:lnTo>
                  <a:pt x="474040" y="588962"/>
                </a:lnTo>
                <a:lnTo>
                  <a:pt x="469633" y="591705"/>
                </a:lnTo>
                <a:lnTo>
                  <a:pt x="467385" y="595998"/>
                </a:lnTo>
                <a:lnTo>
                  <a:pt x="465150" y="600202"/>
                </a:lnTo>
                <a:lnTo>
                  <a:pt x="465213" y="603110"/>
                </a:lnTo>
                <a:lnTo>
                  <a:pt x="465289" y="605447"/>
                </a:lnTo>
                <a:lnTo>
                  <a:pt x="467893" y="609549"/>
                </a:lnTo>
                <a:lnTo>
                  <a:pt x="547395" y="736866"/>
                </a:lnTo>
                <a:lnTo>
                  <a:pt x="514337" y="759650"/>
                </a:lnTo>
                <a:lnTo>
                  <a:pt x="508342" y="762317"/>
                </a:lnTo>
                <a:lnTo>
                  <a:pt x="449821" y="666229"/>
                </a:lnTo>
                <a:lnTo>
                  <a:pt x="445909" y="659853"/>
                </a:lnTo>
                <a:lnTo>
                  <a:pt x="437591" y="657847"/>
                </a:lnTo>
                <a:lnTo>
                  <a:pt x="424827" y="665619"/>
                </a:lnTo>
                <a:lnTo>
                  <a:pt x="422783" y="673925"/>
                </a:lnTo>
                <a:lnTo>
                  <a:pt x="426656" y="680326"/>
                </a:lnTo>
                <a:lnTo>
                  <a:pt x="481418" y="770229"/>
                </a:lnTo>
                <a:lnTo>
                  <a:pt x="443852" y="779475"/>
                </a:lnTo>
                <a:lnTo>
                  <a:pt x="397789" y="715962"/>
                </a:lnTo>
                <a:lnTo>
                  <a:pt x="393382" y="709930"/>
                </a:lnTo>
                <a:lnTo>
                  <a:pt x="384924" y="708596"/>
                </a:lnTo>
                <a:lnTo>
                  <a:pt x="372833" y="717372"/>
                </a:lnTo>
                <a:lnTo>
                  <a:pt x="371487" y="725817"/>
                </a:lnTo>
                <a:lnTo>
                  <a:pt x="414959" y="785799"/>
                </a:lnTo>
                <a:lnTo>
                  <a:pt x="407085" y="785698"/>
                </a:lnTo>
                <a:lnTo>
                  <a:pt x="365671" y="756348"/>
                </a:lnTo>
                <a:lnTo>
                  <a:pt x="326351" y="718248"/>
                </a:lnTo>
                <a:lnTo>
                  <a:pt x="326351" y="755992"/>
                </a:lnTo>
                <a:lnTo>
                  <a:pt x="224396" y="727227"/>
                </a:lnTo>
                <a:lnTo>
                  <a:pt x="142468" y="656640"/>
                </a:lnTo>
                <a:lnTo>
                  <a:pt x="136372" y="641515"/>
                </a:lnTo>
                <a:lnTo>
                  <a:pt x="138315" y="633590"/>
                </a:lnTo>
                <a:lnTo>
                  <a:pt x="139471" y="630224"/>
                </a:lnTo>
                <a:lnTo>
                  <a:pt x="189445" y="630224"/>
                </a:lnTo>
                <a:lnTo>
                  <a:pt x="193890" y="630224"/>
                </a:lnTo>
                <a:lnTo>
                  <a:pt x="198005" y="631799"/>
                </a:lnTo>
                <a:lnTo>
                  <a:pt x="201231" y="634733"/>
                </a:lnTo>
                <a:lnTo>
                  <a:pt x="326351" y="755992"/>
                </a:lnTo>
                <a:lnTo>
                  <a:pt x="326351" y="718248"/>
                </a:lnTo>
                <a:lnTo>
                  <a:pt x="235496" y="630186"/>
                </a:lnTo>
                <a:lnTo>
                  <a:pt x="205816" y="606196"/>
                </a:lnTo>
                <a:lnTo>
                  <a:pt x="189445" y="603110"/>
                </a:lnTo>
                <a:lnTo>
                  <a:pt x="129755" y="603110"/>
                </a:lnTo>
                <a:lnTo>
                  <a:pt x="125971" y="603199"/>
                </a:lnTo>
                <a:lnTo>
                  <a:pt x="122834" y="600202"/>
                </a:lnTo>
                <a:lnTo>
                  <a:pt x="122745" y="422109"/>
                </a:lnTo>
                <a:lnTo>
                  <a:pt x="123621" y="420255"/>
                </a:lnTo>
                <a:lnTo>
                  <a:pt x="126771" y="417664"/>
                </a:lnTo>
                <a:lnTo>
                  <a:pt x="128930" y="417093"/>
                </a:lnTo>
                <a:lnTo>
                  <a:pt x="202831" y="430339"/>
                </a:lnTo>
                <a:lnTo>
                  <a:pt x="212369" y="431673"/>
                </a:lnTo>
                <a:lnTo>
                  <a:pt x="221970" y="432295"/>
                </a:lnTo>
                <a:lnTo>
                  <a:pt x="231571" y="432206"/>
                </a:lnTo>
                <a:lnTo>
                  <a:pt x="241160" y="431393"/>
                </a:lnTo>
                <a:lnTo>
                  <a:pt x="278396" y="426796"/>
                </a:lnTo>
                <a:lnTo>
                  <a:pt x="276352" y="430161"/>
                </a:lnTo>
                <a:lnTo>
                  <a:pt x="270586" y="445439"/>
                </a:lnTo>
                <a:lnTo>
                  <a:pt x="270789" y="461238"/>
                </a:lnTo>
                <a:lnTo>
                  <a:pt x="276631" y="475919"/>
                </a:lnTo>
                <a:lnTo>
                  <a:pt x="287794" y="487832"/>
                </a:lnTo>
                <a:lnTo>
                  <a:pt x="300812" y="494461"/>
                </a:lnTo>
                <a:lnTo>
                  <a:pt x="314921" y="496506"/>
                </a:lnTo>
                <a:lnTo>
                  <a:pt x="328955" y="494017"/>
                </a:lnTo>
                <a:lnTo>
                  <a:pt x="341769" y="486994"/>
                </a:lnTo>
                <a:lnTo>
                  <a:pt x="362483" y="470674"/>
                </a:lnTo>
                <a:lnTo>
                  <a:pt x="370967" y="463994"/>
                </a:lnTo>
                <a:lnTo>
                  <a:pt x="410210" y="463994"/>
                </a:lnTo>
                <a:lnTo>
                  <a:pt x="414299" y="465518"/>
                </a:lnTo>
                <a:lnTo>
                  <a:pt x="498995" y="539661"/>
                </a:lnTo>
                <a:lnTo>
                  <a:pt x="500138" y="541020"/>
                </a:lnTo>
                <a:lnTo>
                  <a:pt x="578523" y="672274"/>
                </a:lnTo>
                <a:lnTo>
                  <a:pt x="583145" y="684949"/>
                </a:lnTo>
                <a:lnTo>
                  <a:pt x="583145" y="627151"/>
                </a:lnTo>
                <a:lnTo>
                  <a:pt x="524332" y="528650"/>
                </a:lnTo>
                <a:lnTo>
                  <a:pt x="521944" y="524700"/>
                </a:lnTo>
                <a:lnTo>
                  <a:pt x="518998" y="521131"/>
                </a:lnTo>
                <a:lnTo>
                  <a:pt x="453720" y="463981"/>
                </a:lnTo>
                <a:lnTo>
                  <a:pt x="435356" y="447903"/>
                </a:lnTo>
                <a:lnTo>
                  <a:pt x="428840" y="443179"/>
                </a:lnTo>
                <a:lnTo>
                  <a:pt x="421640" y="439724"/>
                </a:lnTo>
                <a:lnTo>
                  <a:pt x="413956" y="437603"/>
                </a:lnTo>
                <a:lnTo>
                  <a:pt x="405955" y="436880"/>
                </a:lnTo>
                <a:lnTo>
                  <a:pt x="379818" y="436880"/>
                </a:lnTo>
                <a:lnTo>
                  <a:pt x="379818" y="422694"/>
                </a:lnTo>
                <a:lnTo>
                  <a:pt x="373748" y="416623"/>
                </a:lnTo>
                <a:lnTo>
                  <a:pt x="358775" y="416623"/>
                </a:lnTo>
                <a:lnTo>
                  <a:pt x="352691" y="422694"/>
                </a:lnTo>
                <a:lnTo>
                  <a:pt x="352691" y="443865"/>
                </a:lnTo>
                <a:lnTo>
                  <a:pt x="318808" y="470560"/>
                </a:lnTo>
                <a:lnTo>
                  <a:pt x="297332" y="450024"/>
                </a:lnTo>
                <a:lnTo>
                  <a:pt x="299491" y="444271"/>
                </a:lnTo>
                <a:lnTo>
                  <a:pt x="324104" y="405206"/>
                </a:lnTo>
                <a:lnTo>
                  <a:pt x="335864" y="393052"/>
                </a:lnTo>
                <a:lnTo>
                  <a:pt x="341642" y="393090"/>
                </a:lnTo>
                <a:lnTo>
                  <a:pt x="431368" y="393090"/>
                </a:lnTo>
                <a:lnTo>
                  <a:pt x="478624" y="403593"/>
                </a:lnTo>
                <a:lnTo>
                  <a:pt x="520547" y="429996"/>
                </a:lnTo>
                <a:lnTo>
                  <a:pt x="522058" y="430872"/>
                </a:lnTo>
                <a:lnTo>
                  <a:pt x="523290" y="431469"/>
                </a:lnTo>
                <a:lnTo>
                  <a:pt x="524522" y="432206"/>
                </a:lnTo>
                <a:lnTo>
                  <a:pt x="556602" y="454367"/>
                </a:lnTo>
                <a:lnTo>
                  <a:pt x="572985" y="466991"/>
                </a:lnTo>
                <a:lnTo>
                  <a:pt x="591464" y="475754"/>
                </a:lnTo>
                <a:lnTo>
                  <a:pt x="611378" y="480428"/>
                </a:lnTo>
                <a:lnTo>
                  <a:pt x="632040" y="480758"/>
                </a:lnTo>
                <a:lnTo>
                  <a:pt x="686384" y="475907"/>
                </a:lnTo>
                <a:lnTo>
                  <a:pt x="688378" y="476567"/>
                </a:lnTo>
                <a:lnTo>
                  <a:pt x="691248" y="479145"/>
                </a:lnTo>
                <a:lnTo>
                  <a:pt x="691972" y="480758"/>
                </a:lnTo>
                <a:lnTo>
                  <a:pt x="692061" y="618959"/>
                </a:lnTo>
                <a:lnTo>
                  <a:pt x="692061" y="449846"/>
                </a:lnTo>
                <a:lnTo>
                  <a:pt x="689102" y="449173"/>
                </a:lnTo>
                <a:lnTo>
                  <a:pt x="681964" y="449072"/>
                </a:lnTo>
                <a:lnTo>
                  <a:pt x="629653" y="453758"/>
                </a:lnTo>
                <a:lnTo>
                  <a:pt x="614553" y="453517"/>
                </a:lnTo>
                <a:lnTo>
                  <a:pt x="600036" y="450062"/>
                </a:lnTo>
                <a:lnTo>
                  <a:pt x="586600" y="443560"/>
                </a:lnTo>
                <a:lnTo>
                  <a:pt x="574763" y="434200"/>
                </a:lnTo>
                <a:lnTo>
                  <a:pt x="540956" y="410603"/>
                </a:lnTo>
                <a:lnTo>
                  <a:pt x="539013" y="409270"/>
                </a:lnTo>
                <a:lnTo>
                  <a:pt x="536994" y="408051"/>
                </a:lnTo>
                <a:lnTo>
                  <a:pt x="534898" y="406971"/>
                </a:lnTo>
                <a:lnTo>
                  <a:pt x="513943" y="393052"/>
                </a:lnTo>
                <a:lnTo>
                  <a:pt x="471322" y="371830"/>
                </a:lnTo>
                <a:lnTo>
                  <a:pt x="431368" y="365975"/>
                </a:lnTo>
                <a:lnTo>
                  <a:pt x="341642" y="365975"/>
                </a:lnTo>
                <a:lnTo>
                  <a:pt x="304749" y="385457"/>
                </a:lnTo>
                <a:lnTo>
                  <a:pt x="296799" y="397217"/>
                </a:lnTo>
                <a:lnTo>
                  <a:pt x="237832" y="404482"/>
                </a:lnTo>
                <a:lnTo>
                  <a:pt x="230276" y="405130"/>
                </a:lnTo>
                <a:lnTo>
                  <a:pt x="222694" y="405206"/>
                </a:lnTo>
                <a:lnTo>
                  <a:pt x="215138" y="404710"/>
                </a:lnTo>
                <a:lnTo>
                  <a:pt x="207619" y="403656"/>
                </a:lnTo>
                <a:lnTo>
                  <a:pt x="135826" y="390791"/>
                </a:lnTo>
                <a:lnTo>
                  <a:pt x="128308" y="390271"/>
                </a:lnTo>
                <a:lnTo>
                  <a:pt x="96443" y="416712"/>
                </a:lnTo>
                <a:lnTo>
                  <a:pt x="95631" y="424065"/>
                </a:lnTo>
                <a:lnTo>
                  <a:pt x="95631" y="596404"/>
                </a:lnTo>
                <a:lnTo>
                  <a:pt x="96812" y="605180"/>
                </a:lnTo>
                <a:lnTo>
                  <a:pt x="100152" y="613219"/>
                </a:lnTo>
                <a:lnTo>
                  <a:pt x="105435" y="620128"/>
                </a:lnTo>
                <a:lnTo>
                  <a:pt x="112433" y="625538"/>
                </a:lnTo>
                <a:lnTo>
                  <a:pt x="110388" y="638873"/>
                </a:lnTo>
                <a:lnTo>
                  <a:pt x="123431" y="675957"/>
                </a:lnTo>
                <a:lnTo>
                  <a:pt x="178473" y="730186"/>
                </a:lnTo>
                <a:lnTo>
                  <a:pt x="215938" y="752983"/>
                </a:lnTo>
                <a:lnTo>
                  <a:pt x="293484" y="778446"/>
                </a:lnTo>
                <a:lnTo>
                  <a:pt x="321818" y="783247"/>
                </a:lnTo>
                <a:lnTo>
                  <a:pt x="336169" y="782332"/>
                </a:lnTo>
                <a:lnTo>
                  <a:pt x="350291" y="779195"/>
                </a:lnTo>
                <a:lnTo>
                  <a:pt x="367398" y="795769"/>
                </a:lnTo>
                <a:lnTo>
                  <a:pt x="377113" y="803262"/>
                </a:lnTo>
                <a:lnTo>
                  <a:pt x="387959" y="808774"/>
                </a:lnTo>
                <a:lnTo>
                  <a:pt x="399643" y="812152"/>
                </a:lnTo>
                <a:lnTo>
                  <a:pt x="411861" y="813308"/>
                </a:lnTo>
                <a:lnTo>
                  <a:pt x="417195" y="813308"/>
                </a:lnTo>
                <a:lnTo>
                  <a:pt x="500583" y="793432"/>
                </a:lnTo>
                <a:lnTo>
                  <a:pt x="536765" y="778332"/>
                </a:lnTo>
                <a:lnTo>
                  <a:pt x="558787" y="762317"/>
                </a:lnTo>
                <a:lnTo>
                  <a:pt x="585647" y="741743"/>
                </a:lnTo>
                <a:lnTo>
                  <a:pt x="597725" y="729602"/>
                </a:lnTo>
                <a:lnTo>
                  <a:pt x="602996" y="720318"/>
                </a:lnTo>
                <a:lnTo>
                  <a:pt x="606031" y="714946"/>
                </a:lnTo>
                <a:lnTo>
                  <a:pt x="610235" y="698639"/>
                </a:lnTo>
                <a:lnTo>
                  <a:pt x="609981" y="681507"/>
                </a:lnTo>
                <a:lnTo>
                  <a:pt x="682345" y="656120"/>
                </a:lnTo>
                <a:lnTo>
                  <a:pt x="717156" y="625284"/>
                </a:lnTo>
                <a:lnTo>
                  <a:pt x="719150" y="612190"/>
                </a:lnTo>
                <a:lnTo>
                  <a:pt x="719150" y="482752"/>
                </a:lnTo>
                <a:close/>
              </a:path>
              <a:path w="814070" h="813435">
                <a:moveTo>
                  <a:pt x="814019" y="61709"/>
                </a:moveTo>
                <a:lnTo>
                  <a:pt x="814006" y="46278"/>
                </a:lnTo>
                <a:lnTo>
                  <a:pt x="814006" y="8077"/>
                </a:lnTo>
                <a:lnTo>
                  <a:pt x="810691" y="3149"/>
                </a:lnTo>
                <a:lnTo>
                  <a:pt x="804011" y="355"/>
                </a:lnTo>
                <a:lnTo>
                  <a:pt x="802233" y="0"/>
                </a:lnTo>
                <a:lnTo>
                  <a:pt x="752322" y="0"/>
                </a:lnTo>
                <a:lnTo>
                  <a:pt x="746252" y="6070"/>
                </a:lnTo>
                <a:lnTo>
                  <a:pt x="746252" y="21043"/>
                </a:lnTo>
                <a:lnTo>
                  <a:pt x="752322" y="27114"/>
                </a:lnTo>
                <a:lnTo>
                  <a:pt x="767753" y="27114"/>
                </a:lnTo>
                <a:lnTo>
                  <a:pt x="638086" y="156781"/>
                </a:lnTo>
                <a:lnTo>
                  <a:pt x="637692" y="156616"/>
                </a:lnTo>
                <a:lnTo>
                  <a:pt x="637692" y="205917"/>
                </a:lnTo>
                <a:lnTo>
                  <a:pt x="635749" y="213715"/>
                </a:lnTo>
                <a:lnTo>
                  <a:pt x="631609" y="220599"/>
                </a:lnTo>
                <a:lnTo>
                  <a:pt x="625767" y="225869"/>
                </a:lnTo>
                <a:lnTo>
                  <a:pt x="618655" y="229247"/>
                </a:lnTo>
                <a:lnTo>
                  <a:pt x="610692" y="230428"/>
                </a:lnTo>
                <a:lnTo>
                  <a:pt x="602538" y="229196"/>
                </a:lnTo>
                <a:lnTo>
                  <a:pt x="595274" y="225666"/>
                </a:lnTo>
                <a:lnTo>
                  <a:pt x="589368" y="220141"/>
                </a:lnTo>
                <a:lnTo>
                  <a:pt x="585304" y="212940"/>
                </a:lnTo>
                <a:lnTo>
                  <a:pt x="583628" y="204851"/>
                </a:lnTo>
                <a:lnTo>
                  <a:pt x="584415" y="196811"/>
                </a:lnTo>
                <a:lnTo>
                  <a:pt x="587552" y="189357"/>
                </a:lnTo>
                <a:lnTo>
                  <a:pt x="592950" y="183007"/>
                </a:lnTo>
                <a:lnTo>
                  <a:pt x="601789" y="177761"/>
                </a:lnTo>
                <a:lnTo>
                  <a:pt x="611619" y="176225"/>
                </a:lnTo>
                <a:lnTo>
                  <a:pt x="621334" y="178358"/>
                </a:lnTo>
                <a:lnTo>
                  <a:pt x="629843" y="184137"/>
                </a:lnTo>
                <a:lnTo>
                  <a:pt x="634657" y="190639"/>
                </a:lnTo>
                <a:lnTo>
                  <a:pt x="637286" y="198056"/>
                </a:lnTo>
                <a:lnTo>
                  <a:pt x="637692" y="205917"/>
                </a:lnTo>
                <a:lnTo>
                  <a:pt x="637692" y="156616"/>
                </a:lnTo>
                <a:lnTo>
                  <a:pt x="634225" y="155067"/>
                </a:lnTo>
                <a:lnTo>
                  <a:pt x="625678" y="151269"/>
                </a:lnTo>
                <a:lnTo>
                  <a:pt x="612495" y="149123"/>
                </a:lnTo>
                <a:lnTo>
                  <a:pt x="599211" y="150380"/>
                </a:lnTo>
                <a:lnTo>
                  <a:pt x="586486" y="155067"/>
                </a:lnTo>
                <a:lnTo>
                  <a:pt x="576046" y="143129"/>
                </a:lnTo>
                <a:lnTo>
                  <a:pt x="574560" y="141427"/>
                </a:lnTo>
                <a:lnTo>
                  <a:pt x="560565" y="125425"/>
                </a:lnTo>
                <a:lnTo>
                  <a:pt x="562127" y="121970"/>
                </a:lnTo>
                <a:lnTo>
                  <a:pt x="568680" y="107581"/>
                </a:lnTo>
                <a:lnTo>
                  <a:pt x="569988" y="88595"/>
                </a:lnTo>
                <a:lnTo>
                  <a:pt x="564667" y="70307"/>
                </a:lnTo>
                <a:lnTo>
                  <a:pt x="562584" y="67513"/>
                </a:lnTo>
                <a:lnTo>
                  <a:pt x="552945" y="54597"/>
                </a:lnTo>
                <a:lnTo>
                  <a:pt x="542899" y="48183"/>
                </a:lnTo>
                <a:lnTo>
                  <a:pt x="542899" y="93560"/>
                </a:lnTo>
                <a:lnTo>
                  <a:pt x="542048" y="101523"/>
                </a:lnTo>
                <a:lnTo>
                  <a:pt x="538911" y="108902"/>
                </a:lnTo>
                <a:lnTo>
                  <a:pt x="533641" y="115150"/>
                </a:lnTo>
                <a:lnTo>
                  <a:pt x="524738" y="120446"/>
                </a:lnTo>
                <a:lnTo>
                  <a:pt x="514908" y="121970"/>
                </a:lnTo>
                <a:lnTo>
                  <a:pt x="505193" y="119837"/>
                </a:lnTo>
                <a:lnTo>
                  <a:pt x="496646" y="114020"/>
                </a:lnTo>
                <a:lnTo>
                  <a:pt x="491744" y="107454"/>
                </a:lnTo>
                <a:lnTo>
                  <a:pt x="489064" y="99898"/>
                </a:lnTo>
                <a:lnTo>
                  <a:pt x="488696" y="91897"/>
                </a:lnTo>
                <a:lnTo>
                  <a:pt x="490766" y="83972"/>
                </a:lnTo>
                <a:lnTo>
                  <a:pt x="495084" y="77025"/>
                </a:lnTo>
                <a:lnTo>
                  <a:pt x="501129" y="71767"/>
                </a:lnTo>
                <a:lnTo>
                  <a:pt x="508444" y="68491"/>
                </a:lnTo>
                <a:lnTo>
                  <a:pt x="516585" y="67513"/>
                </a:lnTo>
                <a:lnTo>
                  <a:pt x="524637" y="68986"/>
                </a:lnTo>
                <a:lnTo>
                  <a:pt x="531736" y="72707"/>
                </a:lnTo>
                <a:lnTo>
                  <a:pt x="537451" y="78320"/>
                </a:lnTo>
                <a:lnTo>
                  <a:pt x="541324" y="85521"/>
                </a:lnTo>
                <a:lnTo>
                  <a:pt x="542899" y="93560"/>
                </a:lnTo>
                <a:lnTo>
                  <a:pt x="542899" y="48183"/>
                </a:lnTo>
                <a:lnTo>
                  <a:pt x="536435" y="44043"/>
                </a:lnTo>
                <a:lnTo>
                  <a:pt x="517829" y="40068"/>
                </a:lnTo>
                <a:lnTo>
                  <a:pt x="498983" y="42748"/>
                </a:lnTo>
                <a:lnTo>
                  <a:pt x="481787" y="52120"/>
                </a:lnTo>
                <a:lnTo>
                  <a:pt x="468998" y="66992"/>
                </a:lnTo>
                <a:lnTo>
                  <a:pt x="462445" y="84861"/>
                </a:lnTo>
                <a:lnTo>
                  <a:pt x="462432" y="103886"/>
                </a:lnTo>
                <a:lnTo>
                  <a:pt x="469290" y="122250"/>
                </a:lnTo>
                <a:lnTo>
                  <a:pt x="339864" y="251663"/>
                </a:lnTo>
                <a:lnTo>
                  <a:pt x="339496" y="251510"/>
                </a:lnTo>
                <a:lnTo>
                  <a:pt x="339496" y="300799"/>
                </a:lnTo>
                <a:lnTo>
                  <a:pt x="337553" y="308597"/>
                </a:lnTo>
                <a:lnTo>
                  <a:pt x="333400" y="315480"/>
                </a:lnTo>
                <a:lnTo>
                  <a:pt x="327558" y="320751"/>
                </a:lnTo>
                <a:lnTo>
                  <a:pt x="320446" y="324129"/>
                </a:lnTo>
                <a:lnTo>
                  <a:pt x="312508" y="325310"/>
                </a:lnTo>
                <a:lnTo>
                  <a:pt x="304558" y="324129"/>
                </a:lnTo>
                <a:lnTo>
                  <a:pt x="297434" y="320751"/>
                </a:lnTo>
                <a:lnTo>
                  <a:pt x="291592" y="315480"/>
                </a:lnTo>
                <a:lnTo>
                  <a:pt x="287439" y="308597"/>
                </a:lnTo>
                <a:lnTo>
                  <a:pt x="285508" y="300799"/>
                </a:lnTo>
                <a:lnTo>
                  <a:pt x="285902" y="292938"/>
                </a:lnTo>
                <a:lnTo>
                  <a:pt x="288544" y="285521"/>
                </a:lnTo>
                <a:lnTo>
                  <a:pt x="293319" y="279069"/>
                </a:lnTo>
                <a:lnTo>
                  <a:pt x="298424" y="273951"/>
                </a:lnTo>
                <a:lnTo>
                  <a:pt x="305308" y="271094"/>
                </a:lnTo>
                <a:lnTo>
                  <a:pt x="319659" y="271094"/>
                </a:lnTo>
                <a:lnTo>
                  <a:pt x="339496" y="300799"/>
                </a:lnTo>
                <a:lnTo>
                  <a:pt x="339496" y="251510"/>
                </a:lnTo>
                <a:lnTo>
                  <a:pt x="326593" y="245897"/>
                </a:lnTo>
                <a:lnTo>
                  <a:pt x="312496" y="243979"/>
                </a:lnTo>
                <a:lnTo>
                  <a:pt x="298411" y="245897"/>
                </a:lnTo>
                <a:lnTo>
                  <a:pt x="285140" y="251663"/>
                </a:lnTo>
                <a:lnTo>
                  <a:pt x="242658" y="209194"/>
                </a:lnTo>
                <a:lnTo>
                  <a:pt x="241490" y="208026"/>
                </a:lnTo>
                <a:lnTo>
                  <a:pt x="223494" y="190030"/>
                </a:lnTo>
                <a:lnTo>
                  <a:pt x="223685" y="189649"/>
                </a:lnTo>
                <a:lnTo>
                  <a:pt x="226809" y="183553"/>
                </a:lnTo>
                <a:lnTo>
                  <a:pt x="229184" y="176860"/>
                </a:lnTo>
                <a:lnTo>
                  <a:pt x="230657" y="169837"/>
                </a:lnTo>
                <a:lnTo>
                  <a:pt x="231178" y="162648"/>
                </a:lnTo>
                <a:lnTo>
                  <a:pt x="226910" y="141554"/>
                </a:lnTo>
                <a:lnTo>
                  <a:pt x="222897" y="135585"/>
                </a:lnTo>
                <a:lnTo>
                  <a:pt x="215290" y="124320"/>
                </a:lnTo>
                <a:lnTo>
                  <a:pt x="203822" y="116586"/>
                </a:lnTo>
                <a:lnTo>
                  <a:pt x="203822" y="166154"/>
                </a:lnTo>
                <a:lnTo>
                  <a:pt x="201320" y="174510"/>
                </a:lnTo>
                <a:lnTo>
                  <a:pt x="196138" y="181787"/>
                </a:lnTo>
                <a:lnTo>
                  <a:pt x="189623" y="186613"/>
                </a:lnTo>
                <a:lnTo>
                  <a:pt x="182206" y="189242"/>
                </a:lnTo>
                <a:lnTo>
                  <a:pt x="174358" y="189649"/>
                </a:lnTo>
                <a:lnTo>
                  <a:pt x="166560" y="187706"/>
                </a:lnTo>
                <a:lnTo>
                  <a:pt x="159677" y="183553"/>
                </a:lnTo>
                <a:lnTo>
                  <a:pt x="154393" y="177711"/>
                </a:lnTo>
                <a:lnTo>
                  <a:pt x="151015" y="170599"/>
                </a:lnTo>
                <a:lnTo>
                  <a:pt x="149834" y="162648"/>
                </a:lnTo>
                <a:lnTo>
                  <a:pt x="151295" y="153822"/>
                </a:lnTo>
                <a:lnTo>
                  <a:pt x="155422" y="146138"/>
                </a:lnTo>
                <a:lnTo>
                  <a:pt x="161772" y="140169"/>
                </a:lnTo>
                <a:lnTo>
                  <a:pt x="169900" y="136461"/>
                </a:lnTo>
                <a:lnTo>
                  <a:pt x="178816" y="135585"/>
                </a:lnTo>
                <a:lnTo>
                  <a:pt x="187299" y="137579"/>
                </a:lnTo>
                <a:lnTo>
                  <a:pt x="194729" y="142163"/>
                </a:lnTo>
                <a:lnTo>
                  <a:pt x="200431" y="149072"/>
                </a:lnTo>
                <a:lnTo>
                  <a:pt x="203555" y="157441"/>
                </a:lnTo>
                <a:lnTo>
                  <a:pt x="203822" y="166154"/>
                </a:lnTo>
                <a:lnTo>
                  <a:pt x="203822" y="116586"/>
                </a:lnTo>
                <a:lnTo>
                  <a:pt x="198043" y="112687"/>
                </a:lnTo>
                <a:lnTo>
                  <a:pt x="176949" y="108432"/>
                </a:lnTo>
                <a:lnTo>
                  <a:pt x="155841" y="112687"/>
                </a:lnTo>
                <a:lnTo>
                  <a:pt x="138607" y="124320"/>
                </a:lnTo>
                <a:lnTo>
                  <a:pt x="126987" y="141554"/>
                </a:lnTo>
                <a:lnTo>
                  <a:pt x="122720" y="162648"/>
                </a:lnTo>
                <a:lnTo>
                  <a:pt x="123177" y="169227"/>
                </a:lnTo>
                <a:lnTo>
                  <a:pt x="124434" y="175691"/>
                </a:lnTo>
                <a:lnTo>
                  <a:pt x="126466" y="181940"/>
                </a:lnTo>
                <a:lnTo>
                  <a:pt x="129260" y="187909"/>
                </a:lnTo>
                <a:lnTo>
                  <a:pt x="5143" y="301777"/>
                </a:lnTo>
                <a:lnTo>
                  <a:pt x="1549" y="305041"/>
                </a:lnTo>
                <a:lnTo>
                  <a:pt x="0" y="309968"/>
                </a:lnTo>
                <a:lnTo>
                  <a:pt x="2095" y="319430"/>
                </a:lnTo>
                <a:lnTo>
                  <a:pt x="5613" y="323240"/>
                </a:lnTo>
                <a:lnTo>
                  <a:pt x="14820" y="326148"/>
                </a:lnTo>
                <a:lnTo>
                  <a:pt x="19888" y="325018"/>
                </a:lnTo>
                <a:lnTo>
                  <a:pt x="147434" y="208026"/>
                </a:lnTo>
                <a:lnTo>
                  <a:pt x="161074" y="214503"/>
                </a:lnTo>
                <a:lnTo>
                  <a:pt x="175704" y="216865"/>
                </a:lnTo>
                <a:lnTo>
                  <a:pt x="190411" y="215099"/>
                </a:lnTo>
                <a:lnTo>
                  <a:pt x="204304" y="209194"/>
                </a:lnTo>
                <a:lnTo>
                  <a:pt x="265963" y="270840"/>
                </a:lnTo>
                <a:lnTo>
                  <a:pt x="262661" y="277241"/>
                </a:lnTo>
                <a:lnTo>
                  <a:pt x="260261" y="283997"/>
                </a:lnTo>
                <a:lnTo>
                  <a:pt x="258787" y="291020"/>
                </a:lnTo>
                <a:lnTo>
                  <a:pt x="258267" y="298208"/>
                </a:lnTo>
                <a:lnTo>
                  <a:pt x="262521" y="319316"/>
                </a:lnTo>
                <a:lnTo>
                  <a:pt x="274142" y="336550"/>
                </a:lnTo>
                <a:lnTo>
                  <a:pt x="291376" y="348170"/>
                </a:lnTo>
                <a:lnTo>
                  <a:pt x="312496" y="352425"/>
                </a:lnTo>
                <a:lnTo>
                  <a:pt x="333590" y="348170"/>
                </a:lnTo>
                <a:lnTo>
                  <a:pt x="350824" y="336550"/>
                </a:lnTo>
                <a:lnTo>
                  <a:pt x="358394" y="325310"/>
                </a:lnTo>
                <a:lnTo>
                  <a:pt x="362432" y="319316"/>
                </a:lnTo>
                <a:lnTo>
                  <a:pt x="366699" y="298208"/>
                </a:lnTo>
                <a:lnTo>
                  <a:pt x="366191" y="291020"/>
                </a:lnTo>
                <a:lnTo>
                  <a:pt x="364731" y="283997"/>
                </a:lnTo>
                <a:lnTo>
                  <a:pt x="362331" y="277241"/>
                </a:lnTo>
                <a:lnTo>
                  <a:pt x="359168" y="271094"/>
                </a:lnTo>
                <a:lnTo>
                  <a:pt x="359041" y="270840"/>
                </a:lnTo>
                <a:lnTo>
                  <a:pt x="378218" y="251663"/>
                </a:lnTo>
                <a:lnTo>
                  <a:pt x="488429" y="141427"/>
                </a:lnTo>
                <a:lnTo>
                  <a:pt x="500837" y="146939"/>
                </a:lnTo>
                <a:lnTo>
                  <a:pt x="514019" y="149072"/>
                </a:lnTo>
                <a:lnTo>
                  <a:pt x="527304" y="147815"/>
                </a:lnTo>
                <a:lnTo>
                  <a:pt x="540042" y="143129"/>
                </a:lnTo>
                <a:lnTo>
                  <a:pt x="565962" y="172783"/>
                </a:lnTo>
                <a:lnTo>
                  <a:pt x="557847" y="190639"/>
                </a:lnTo>
                <a:lnTo>
                  <a:pt x="556539" y="209613"/>
                </a:lnTo>
                <a:lnTo>
                  <a:pt x="561848" y="227888"/>
                </a:lnTo>
                <a:lnTo>
                  <a:pt x="573570" y="243611"/>
                </a:lnTo>
                <a:lnTo>
                  <a:pt x="590080" y="254165"/>
                </a:lnTo>
                <a:lnTo>
                  <a:pt x="608698" y="258127"/>
                </a:lnTo>
                <a:lnTo>
                  <a:pt x="627532" y="255460"/>
                </a:lnTo>
                <a:lnTo>
                  <a:pt x="657517" y="231203"/>
                </a:lnTo>
                <a:lnTo>
                  <a:pt x="664083" y="194310"/>
                </a:lnTo>
                <a:lnTo>
                  <a:pt x="657326" y="176225"/>
                </a:lnTo>
                <a:lnTo>
                  <a:pt x="657225" y="175958"/>
                </a:lnTo>
                <a:lnTo>
                  <a:pt x="676402" y="156781"/>
                </a:lnTo>
                <a:lnTo>
                  <a:pt x="786904" y="46278"/>
                </a:lnTo>
                <a:lnTo>
                  <a:pt x="786904" y="61709"/>
                </a:lnTo>
                <a:lnTo>
                  <a:pt x="792988" y="67779"/>
                </a:lnTo>
                <a:lnTo>
                  <a:pt x="807961" y="67779"/>
                </a:lnTo>
                <a:lnTo>
                  <a:pt x="814019" y="61709"/>
                </a:lnTo>
                <a:close/>
              </a:path>
            </a:pathLst>
          </a:custGeom>
          <a:solidFill>
            <a:srgbClr val="1A3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8710" y="5253416"/>
            <a:ext cx="3265804" cy="3498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00" dirty="0"/>
              <a:t>ЦЕНТ</a:t>
            </a:r>
            <a:r>
              <a:rPr sz="2100" spc="-240" dirty="0"/>
              <a:t>Р</a:t>
            </a:r>
            <a:r>
              <a:rPr sz="2100" dirty="0"/>
              <a:t>А</a:t>
            </a:r>
            <a:r>
              <a:rPr sz="2100" spc="-135" dirty="0"/>
              <a:t> </a:t>
            </a:r>
            <a:r>
              <a:rPr sz="2100" spc="114" dirty="0"/>
              <a:t>«МОЙ</a:t>
            </a:r>
            <a:r>
              <a:rPr sz="2100" spc="-135" dirty="0"/>
              <a:t> </a:t>
            </a:r>
            <a:r>
              <a:rPr sz="2100" spc="-45" dirty="0"/>
              <a:t>БИЗНЕС»</a:t>
            </a:r>
            <a:endParaRPr sz="2100"/>
          </a:p>
        </p:txBody>
      </p:sp>
      <p:grpSp>
        <p:nvGrpSpPr>
          <p:cNvPr id="5" name="object 5"/>
          <p:cNvGrpSpPr/>
          <p:nvPr/>
        </p:nvGrpSpPr>
        <p:grpSpPr>
          <a:xfrm>
            <a:off x="0" y="373915"/>
            <a:ext cx="10630318" cy="5421262"/>
            <a:chOff x="0" y="373915"/>
            <a:chExt cx="10630318" cy="5421262"/>
          </a:xfrm>
        </p:grpSpPr>
        <p:sp>
          <p:nvSpPr>
            <p:cNvPr id="6" name="object 6"/>
            <p:cNvSpPr/>
            <p:nvPr/>
          </p:nvSpPr>
          <p:spPr>
            <a:xfrm>
              <a:off x="1178471" y="4427870"/>
              <a:ext cx="2586355" cy="819785"/>
            </a:xfrm>
            <a:custGeom>
              <a:avLst/>
              <a:gdLst/>
              <a:ahLst/>
              <a:cxnLst/>
              <a:rect l="l" t="t" r="r" b="b"/>
              <a:pathLst>
                <a:path w="2586354" h="819785">
                  <a:moveTo>
                    <a:pt x="157314" y="148056"/>
                  </a:moveTo>
                  <a:lnTo>
                    <a:pt x="146100" y="155359"/>
                  </a:lnTo>
                  <a:lnTo>
                    <a:pt x="133654" y="160540"/>
                  </a:lnTo>
                  <a:lnTo>
                    <a:pt x="119976" y="163626"/>
                  </a:lnTo>
                  <a:lnTo>
                    <a:pt x="105079" y="164642"/>
                  </a:lnTo>
                  <a:lnTo>
                    <a:pt x="91579" y="163563"/>
                  </a:lnTo>
                  <a:lnTo>
                    <a:pt x="50457" y="137845"/>
                  </a:lnTo>
                  <a:lnTo>
                    <a:pt x="40043" y="102298"/>
                  </a:lnTo>
                  <a:lnTo>
                    <a:pt x="41160" y="89293"/>
                  </a:lnTo>
                  <a:lnTo>
                    <a:pt x="67652" y="49987"/>
                  </a:lnTo>
                  <a:lnTo>
                    <a:pt x="103466" y="39966"/>
                  </a:lnTo>
                  <a:lnTo>
                    <a:pt x="117119" y="40881"/>
                  </a:lnTo>
                  <a:lnTo>
                    <a:pt x="129997" y="43649"/>
                  </a:lnTo>
                  <a:lnTo>
                    <a:pt x="142125" y="48260"/>
                  </a:lnTo>
                  <a:lnTo>
                    <a:pt x="153530" y="54698"/>
                  </a:lnTo>
                  <a:lnTo>
                    <a:pt x="153530" y="39966"/>
                  </a:lnTo>
                  <a:lnTo>
                    <a:pt x="129755" y="6261"/>
                  </a:lnTo>
                  <a:lnTo>
                    <a:pt x="103149" y="3238"/>
                  </a:lnTo>
                  <a:lnTo>
                    <a:pt x="81800" y="4978"/>
                  </a:lnTo>
                  <a:lnTo>
                    <a:pt x="44754" y="18859"/>
                  </a:lnTo>
                  <a:lnTo>
                    <a:pt x="16408" y="45872"/>
                  </a:lnTo>
                  <a:lnTo>
                    <a:pt x="1828" y="81495"/>
                  </a:lnTo>
                  <a:lnTo>
                    <a:pt x="0" y="102298"/>
                  </a:lnTo>
                  <a:lnTo>
                    <a:pt x="1841" y="122974"/>
                  </a:lnTo>
                  <a:lnTo>
                    <a:pt x="16535" y="158635"/>
                  </a:lnTo>
                  <a:lnTo>
                    <a:pt x="45008" y="185775"/>
                  </a:lnTo>
                  <a:lnTo>
                    <a:pt x="81851" y="199631"/>
                  </a:lnTo>
                  <a:lnTo>
                    <a:pt x="103149" y="201358"/>
                  </a:lnTo>
                  <a:lnTo>
                    <a:pt x="118160" y="200494"/>
                  </a:lnTo>
                  <a:lnTo>
                    <a:pt x="132168" y="197891"/>
                  </a:lnTo>
                  <a:lnTo>
                    <a:pt x="145211" y="193548"/>
                  </a:lnTo>
                  <a:lnTo>
                    <a:pt x="157314" y="187477"/>
                  </a:lnTo>
                  <a:lnTo>
                    <a:pt x="157314" y="164642"/>
                  </a:lnTo>
                  <a:lnTo>
                    <a:pt x="157314" y="148056"/>
                  </a:lnTo>
                  <a:close/>
                </a:path>
                <a:path w="2586354" h="819785">
                  <a:moveTo>
                    <a:pt x="180733" y="590105"/>
                  </a:moveTo>
                  <a:lnTo>
                    <a:pt x="21247" y="590105"/>
                  </a:lnTo>
                  <a:lnTo>
                    <a:pt x="21247" y="780592"/>
                  </a:lnTo>
                  <a:lnTo>
                    <a:pt x="60439" y="780592"/>
                  </a:lnTo>
                  <a:lnTo>
                    <a:pt x="60439" y="625208"/>
                  </a:lnTo>
                  <a:lnTo>
                    <a:pt x="141770" y="625208"/>
                  </a:lnTo>
                  <a:lnTo>
                    <a:pt x="141770" y="780592"/>
                  </a:lnTo>
                  <a:lnTo>
                    <a:pt x="180733" y="780592"/>
                  </a:lnTo>
                  <a:lnTo>
                    <a:pt x="180733" y="625208"/>
                  </a:lnTo>
                  <a:lnTo>
                    <a:pt x="180733" y="590105"/>
                  </a:lnTo>
                  <a:close/>
                </a:path>
                <a:path w="2586354" h="819785">
                  <a:moveTo>
                    <a:pt x="325247" y="439559"/>
                  </a:moveTo>
                  <a:lnTo>
                    <a:pt x="314032" y="446862"/>
                  </a:lnTo>
                  <a:lnTo>
                    <a:pt x="301586" y="452043"/>
                  </a:lnTo>
                  <a:lnTo>
                    <a:pt x="287909" y="455129"/>
                  </a:lnTo>
                  <a:lnTo>
                    <a:pt x="273011" y="456145"/>
                  </a:lnTo>
                  <a:lnTo>
                    <a:pt x="259511" y="455066"/>
                  </a:lnTo>
                  <a:lnTo>
                    <a:pt x="218389" y="429348"/>
                  </a:lnTo>
                  <a:lnTo>
                    <a:pt x="207975" y="393801"/>
                  </a:lnTo>
                  <a:lnTo>
                    <a:pt x="209092" y="380796"/>
                  </a:lnTo>
                  <a:lnTo>
                    <a:pt x="235585" y="341490"/>
                  </a:lnTo>
                  <a:lnTo>
                    <a:pt x="271399" y="331470"/>
                  </a:lnTo>
                  <a:lnTo>
                    <a:pt x="285051" y="332384"/>
                  </a:lnTo>
                  <a:lnTo>
                    <a:pt x="297929" y="335153"/>
                  </a:lnTo>
                  <a:lnTo>
                    <a:pt x="310057" y="339763"/>
                  </a:lnTo>
                  <a:lnTo>
                    <a:pt x="321462" y="346202"/>
                  </a:lnTo>
                  <a:lnTo>
                    <a:pt x="321462" y="331470"/>
                  </a:lnTo>
                  <a:lnTo>
                    <a:pt x="297688" y="297764"/>
                  </a:lnTo>
                  <a:lnTo>
                    <a:pt x="271081" y="294741"/>
                  </a:lnTo>
                  <a:lnTo>
                    <a:pt x="249732" y="296481"/>
                  </a:lnTo>
                  <a:lnTo>
                    <a:pt x="212686" y="310362"/>
                  </a:lnTo>
                  <a:lnTo>
                    <a:pt x="184340" y="337375"/>
                  </a:lnTo>
                  <a:lnTo>
                    <a:pt x="169760" y="372999"/>
                  </a:lnTo>
                  <a:lnTo>
                    <a:pt x="167932" y="393801"/>
                  </a:lnTo>
                  <a:lnTo>
                    <a:pt x="169773" y="414477"/>
                  </a:lnTo>
                  <a:lnTo>
                    <a:pt x="184467" y="450138"/>
                  </a:lnTo>
                  <a:lnTo>
                    <a:pt x="212940" y="477278"/>
                  </a:lnTo>
                  <a:lnTo>
                    <a:pt x="249783" y="491134"/>
                  </a:lnTo>
                  <a:lnTo>
                    <a:pt x="271081" y="492861"/>
                  </a:lnTo>
                  <a:lnTo>
                    <a:pt x="286092" y="491998"/>
                  </a:lnTo>
                  <a:lnTo>
                    <a:pt x="300101" y="489394"/>
                  </a:lnTo>
                  <a:lnTo>
                    <a:pt x="313143" y="485051"/>
                  </a:lnTo>
                  <a:lnTo>
                    <a:pt x="325247" y="478980"/>
                  </a:lnTo>
                  <a:lnTo>
                    <a:pt x="325247" y="456145"/>
                  </a:lnTo>
                  <a:lnTo>
                    <a:pt x="325247" y="439559"/>
                  </a:lnTo>
                  <a:close/>
                </a:path>
                <a:path w="2586354" h="819785">
                  <a:moveTo>
                    <a:pt x="381825" y="102298"/>
                  </a:moveTo>
                  <a:lnTo>
                    <a:pt x="380047" y="82296"/>
                  </a:lnTo>
                  <a:lnTo>
                    <a:pt x="374726" y="63931"/>
                  </a:lnTo>
                  <a:lnTo>
                    <a:pt x="365874" y="47193"/>
                  </a:lnTo>
                  <a:lnTo>
                    <a:pt x="359956" y="39966"/>
                  </a:lnTo>
                  <a:lnTo>
                    <a:pt x="353517" y="32092"/>
                  </a:lnTo>
                  <a:lnTo>
                    <a:pt x="341858" y="22237"/>
                  </a:lnTo>
                  <a:lnTo>
                    <a:pt x="341858" y="102298"/>
                  </a:lnTo>
                  <a:lnTo>
                    <a:pt x="340791" y="115214"/>
                  </a:lnTo>
                  <a:lnTo>
                    <a:pt x="316064" y="154686"/>
                  </a:lnTo>
                  <a:lnTo>
                    <a:pt x="283070" y="164642"/>
                  </a:lnTo>
                  <a:lnTo>
                    <a:pt x="270916" y="163525"/>
                  </a:lnTo>
                  <a:lnTo>
                    <a:pt x="233553" y="137579"/>
                  </a:lnTo>
                  <a:lnTo>
                    <a:pt x="224282" y="102298"/>
                  </a:lnTo>
                  <a:lnTo>
                    <a:pt x="225298" y="89382"/>
                  </a:lnTo>
                  <a:lnTo>
                    <a:pt x="249770" y="49987"/>
                  </a:lnTo>
                  <a:lnTo>
                    <a:pt x="283070" y="39966"/>
                  </a:lnTo>
                  <a:lnTo>
                    <a:pt x="295135" y="41084"/>
                  </a:lnTo>
                  <a:lnTo>
                    <a:pt x="332295" y="67056"/>
                  </a:lnTo>
                  <a:lnTo>
                    <a:pt x="341858" y="102298"/>
                  </a:lnTo>
                  <a:lnTo>
                    <a:pt x="341858" y="22237"/>
                  </a:lnTo>
                  <a:lnTo>
                    <a:pt x="338569" y="19443"/>
                  </a:lnTo>
                  <a:lnTo>
                    <a:pt x="321856" y="10426"/>
                  </a:lnTo>
                  <a:lnTo>
                    <a:pt x="303352" y="5029"/>
                  </a:lnTo>
                  <a:lnTo>
                    <a:pt x="283070" y="3238"/>
                  </a:lnTo>
                  <a:lnTo>
                    <a:pt x="262712" y="5029"/>
                  </a:lnTo>
                  <a:lnTo>
                    <a:pt x="227266" y="19443"/>
                  </a:lnTo>
                  <a:lnTo>
                    <a:pt x="199961" y="47193"/>
                  </a:lnTo>
                  <a:lnTo>
                    <a:pt x="184238" y="102298"/>
                  </a:lnTo>
                  <a:lnTo>
                    <a:pt x="185978" y="122174"/>
                  </a:lnTo>
                  <a:lnTo>
                    <a:pt x="212242" y="172504"/>
                  </a:lnTo>
                  <a:lnTo>
                    <a:pt x="244106" y="194195"/>
                  </a:lnTo>
                  <a:lnTo>
                    <a:pt x="283070" y="201358"/>
                  </a:lnTo>
                  <a:lnTo>
                    <a:pt x="303352" y="199580"/>
                  </a:lnTo>
                  <a:lnTo>
                    <a:pt x="353517" y="172504"/>
                  </a:lnTo>
                  <a:lnTo>
                    <a:pt x="374726" y="140500"/>
                  </a:lnTo>
                  <a:lnTo>
                    <a:pt x="380047" y="122174"/>
                  </a:lnTo>
                  <a:lnTo>
                    <a:pt x="381825" y="102298"/>
                  </a:lnTo>
                  <a:close/>
                </a:path>
                <a:path w="2586354" h="819785">
                  <a:moveTo>
                    <a:pt x="413956" y="685304"/>
                  </a:moveTo>
                  <a:lnTo>
                    <a:pt x="412178" y="665302"/>
                  </a:lnTo>
                  <a:lnTo>
                    <a:pt x="406857" y="646938"/>
                  </a:lnTo>
                  <a:lnTo>
                    <a:pt x="398005" y="630199"/>
                  </a:lnTo>
                  <a:lnTo>
                    <a:pt x="392087" y="622973"/>
                  </a:lnTo>
                  <a:lnTo>
                    <a:pt x="385648" y="615099"/>
                  </a:lnTo>
                  <a:lnTo>
                    <a:pt x="373989" y="605243"/>
                  </a:lnTo>
                  <a:lnTo>
                    <a:pt x="373989" y="685304"/>
                  </a:lnTo>
                  <a:lnTo>
                    <a:pt x="372910" y="698220"/>
                  </a:lnTo>
                  <a:lnTo>
                    <a:pt x="348195" y="737692"/>
                  </a:lnTo>
                  <a:lnTo>
                    <a:pt x="315201" y="747649"/>
                  </a:lnTo>
                  <a:lnTo>
                    <a:pt x="303047" y="746531"/>
                  </a:lnTo>
                  <a:lnTo>
                    <a:pt x="265684" y="720585"/>
                  </a:lnTo>
                  <a:lnTo>
                    <a:pt x="256413" y="685304"/>
                  </a:lnTo>
                  <a:lnTo>
                    <a:pt x="257429" y="672388"/>
                  </a:lnTo>
                  <a:lnTo>
                    <a:pt x="281901" y="632993"/>
                  </a:lnTo>
                  <a:lnTo>
                    <a:pt x="315201" y="622973"/>
                  </a:lnTo>
                  <a:lnTo>
                    <a:pt x="327266" y="624090"/>
                  </a:lnTo>
                  <a:lnTo>
                    <a:pt x="364426" y="650062"/>
                  </a:lnTo>
                  <a:lnTo>
                    <a:pt x="373989" y="685304"/>
                  </a:lnTo>
                  <a:lnTo>
                    <a:pt x="373989" y="605243"/>
                  </a:lnTo>
                  <a:lnTo>
                    <a:pt x="370700" y="602449"/>
                  </a:lnTo>
                  <a:lnTo>
                    <a:pt x="353987" y="593432"/>
                  </a:lnTo>
                  <a:lnTo>
                    <a:pt x="335483" y="588035"/>
                  </a:lnTo>
                  <a:lnTo>
                    <a:pt x="315201" y="586244"/>
                  </a:lnTo>
                  <a:lnTo>
                    <a:pt x="294843" y="588035"/>
                  </a:lnTo>
                  <a:lnTo>
                    <a:pt x="259397" y="602449"/>
                  </a:lnTo>
                  <a:lnTo>
                    <a:pt x="232092" y="630199"/>
                  </a:lnTo>
                  <a:lnTo>
                    <a:pt x="216369" y="685304"/>
                  </a:lnTo>
                  <a:lnTo>
                    <a:pt x="218109" y="705180"/>
                  </a:lnTo>
                  <a:lnTo>
                    <a:pt x="244373" y="755510"/>
                  </a:lnTo>
                  <a:lnTo>
                    <a:pt x="276225" y="777201"/>
                  </a:lnTo>
                  <a:lnTo>
                    <a:pt x="315201" y="784364"/>
                  </a:lnTo>
                  <a:lnTo>
                    <a:pt x="335483" y="782586"/>
                  </a:lnTo>
                  <a:lnTo>
                    <a:pt x="385648" y="755510"/>
                  </a:lnTo>
                  <a:lnTo>
                    <a:pt x="406857" y="723506"/>
                  </a:lnTo>
                  <a:lnTo>
                    <a:pt x="412178" y="705180"/>
                  </a:lnTo>
                  <a:lnTo>
                    <a:pt x="413956" y="685304"/>
                  </a:lnTo>
                  <a:close/>
                </a:path>
                <a:path w="2586354" h="819785">
                  <a:moveTo>
                    <a:pt x="505701" y="298602"/>
                  </a:moveTo>
                  <a:lnTo>
                    <a:pt x="345922" y="298602"/>
                  </a:lnTo>
                  <a:lnTo>
                    <a:pt x="345922" y="333705"/>
                  </a:lnTo>
                  <a:lnTo>
                    <a:pt x="406031" y="333705"/>
                  </a:lnTo>
                  <a:lnTo>
                    <a:pt x="406031" y="489089"/>
                  </a:lnTo>
                  <a:lnTo>
                    <a:pt x="445223" y="489089"/>
                  </a:lnTo>
                  <a:lnTo>
                    <a:pt x="445223" y="333705"/>
                  </a:lnTo>
                  <a:lnTo>
                    <a:pt x="505701" y="333705"/>
                  </a:lnTo>
                  <a:lnTo>
                    <a:pt x="505701" y="298602"/>
                  </a:lnTo>
                  <a:close/>
                </a:path>
                <a:path w="2586354" h="819785">
                  <a:moveTo>
                    <a:pt x="555498" y="141262"/>
                  </a:moveTo>
                  <a:lnTo>
                    <a:pt x="552996" y="125310"/>
                  </a:lnTo>
                  <a:lnTo>
                    <a:pt x="546087" y="112255"/>
                  </a:lnTo>
                  <a:lnTo>
                    <a:pt x="535711" y="102273"/>
                  </a:lnTo>
                  <a:lnTo>
                    <a:pt x="522782" y="95504"/>
                  </a:lnTo>
                  <a:lnTo>
                    <a:pt x="532472" y="89865"/>
                  </a:lnTo>
                  <a:lnTo>
                    <a:pt x="540753" y="81572"/>
                  </a:lnTo>
                  <a:lnTo>
                    <a:pt x="546531" y="70726"/>
                  </a:lnTo>
                  <a:lnTo>
                    <a:pt x="548703" y="57391"/>
                  </a:lnTo>
                  <a:lnTo>
                    <a:pt x="547471" y="45923"/>
                  </a:lnTo>
                  <a:lnTo>
                    <a:pt x="518198" y="11633"/>
                  </a:lnTo>
                  <a:lnTo>
                    <a:pt x="476262" y="3238"/>
                  </a:lnTo>
                  <a:lnTo>
                    <a:pt x="458711" y="4114"/>
                  </a:lnTo>
                  <a:lnTo>
                    <a:pt x="442391" y="6743"/>
                  </a:lnTo>
                  <a:lnTo>
                    <a:pt x="427291" y="11176"/>
                  </a:lnTo>
                  <a:lnTo>
                    <a:pt x="413385" y="17437"/>
                  </a:lnTo>
                  <a:lnTo>
                    <a:pt x="413385" y="53619"/>
                  </a:lnTo>
                  <a:lnTo>
                    <a:pt x="427786" y="47358"/>
                  </a:lnTo>
                  <a:lnTo>
                    <a:pt x="442760" y="42938"/>
                  </a:lnTo>
                  <a:lnTo>
                    <a:pt x="458279" y="40297"/>
                  </a:lnTo>
                  <a:lnTo>
                    <a:pt x="474332" y="39420"/>
                  </a:lnTo>
                  <a:lnTo>
                    <a:pt x="489229" y="40779"/>
                  </a:lnTo>
                  <a:lnTo>
                    <a:pt x="500468" y="44716"/>
                  </a:lnTo>
                  <a:lnTo>
                    <a:pt x="507580" y="51041"/>
                  </a:lnTo>
                  <a:lnTo>
                    <a:pt x="510057" y="59563"/>
                  </a:lnTo>
                  <a:lnTo>
                    <a:pt x="508127" y="68694"/>
                  </a:lnTo>
                  <a:lnTo>
                    <a:pt x="502335" y="75260"/>
                  </a:lnTo>
                  <a:lnTo>
                    <a:pt x="492709" y="79222"/>
                  </a:lnTo>
                  <a:lnTo>
                    <a:pt x="479272" y="80543"/>
                  </a:lnTo>
                  <a:lnTo>
                    <a:pt x="450723" y="80543"/>
                  </a:lnTo>
                  <a:lnTo>
                    <a:pt x="450723" y="113487"/>
                  </a:lnTo>
                  <a:lnTo>
                    <a:pt x="474637" y="113487"/>
                  </a:lnTo>
                  <a:lnTo>
                    <a:pt x="491655" y="115036"/>
                  </a:lnTo>
                  <a:lnTo>
                    <a:pt x="504418" y="119608"/>
                  </a:lnTo>
                  <a:lnTo>
                    <a:pt x="512445" y="127025"/>
                  </a:lnTo>
                  <a:lnTo>
                    <a:pt x="515226" y="137172"/>
                  </a:lnTo>
                  <a:lnTo>
                    <a:pt x="512127" y="148869"/>
                  </a:lnTo>
                  <a:lnTo>
                    <a:pt x="503135" y="157607"/>
                  </a:lnTo>
                  <a:lnTo>
                    <a:pt x="488670" y="163068"/>
                  </a:lnTo>
                  <a:lnTo>
                    <a:pt x="469163" y="164947"/>
                  </a:lnTo>
                  <a:lnTo>
                    <a:pt x="452551" y="163576"/>
                  </a:lnTo>
                  <a:lnTo>
                    <a:pt x="435660" y="159664"/>
                  </a:lnTo>
                  <a:lnTo>
                    <a:pt x="419658" y="153555"/>
                  </a:lnTo>
                  <a:lnTo>
                    <a:pt x="405752" y="145580"/>
                  </a:lnTo>
                  <a:lnTo>
                    <a:pt x="405752" y="183692"/>
                  </a:lnTo>
                  <a:lnTo>
                    <a:pt x="420319" y="191401"/>
                  </a:lnTo>
                  <a:lnTo>
                    <a:pt x="436638" y="196926"/>
                  </a:lnTo>
                  <a:lnTo>
                    <a:pt x="454736" y="200253"/>
                  </a:lnTo>
                  <a:lnTo>
                    <a:pt x="474637" y="201358"/>
                  </a:lnTo>
                  <a:lnTo>
                    <a:pt x="492302" y="200291"/>
                  </a:lnTo>
                  <a:lnTo>
                    <a:pt x="533742" y="184238"/>
                  </a:lnTo>
                  <a:lnTo>
                    <a:pt x="554126" y="153555"/>
                  </a:lnTo>
                  <a:lnTo>
                    <a:pt x="555498" y="141262"/>
                  </a:lnTo>
                  <a:close/>
                </a:path>
                <a:path w="2586354" h="819785">
                  <a:moveTo>
                    <a:pt x="637159" y="745490"/>
                  </a:moveTo>
                  <a:lnTo>
                    <a:pt x="611009" y="745490"/>
                  </a:lnTo>
                  <a:lnTo>
                    <a:pt x="611009" y="625208"/>
                  </a:lnTo>
                  <a:lnTo>
                    <a:pt x="611009" y="590105"/>
                  </a:lnTo>
                  <a:lnTo>
                    <a:pt x="571817" y="590105"/>
                  </a:lnTo>
                  <a:lnTo>
                    <a:pt x="571817" y="625208"/>
                  </a:lnTo>
                  <a:lnTo>
                    <a:pt x="571817" y="745490"/>
                  </a:lnTo>
                  <a:lnTo>
                    <a:pt x="495350" y="745490"/>
                  </a:lnTo>
                  <a:lnTo>
                    <a:pt x="505587" y="719188"/>
                  </a:lnTo>
                  <a:lnTo>
                    <a:pt x="511911" y="690841"/>
                  </a:lnTo>
                  <a:lnTo>
                    <a:pt x="515137" y="659752"/>
                  </a:lnTo>
                  <a:lnTo>
                    <a:pt x="516026" y="625208"/>
                  </a:lnTo>
                  <a:lnTo>
                    <a:pt x="571817" y="625208"/>
                  </a:lnTo>
                  <a:lnTo>
                    <a:pt x="571817" y="590105"/>
                  </a:lnTo>
                  <a:lnTo>
                    <a:pt x="477075" y="590105"/>
                  </a:lnTo>
                  <a:lnTo>
                    <a:pt x="476986" y="625208"/>
                  </a:lnTo>
                  <a:lnTo>
                    <a:pt x="476719" y="642670"/>
                  </a:lnTo>
                  <a:lnTo>
                    <a:pt x="473786" y="680821"/>
                  </a:lnTo>
                  <a:lnTo>
                    <a:pt x="463334" y="723214"/>
                  </a:lnTo>
                  <a:lnTo>
                    <a:pt x="452069" y="745490"/>
                  </a:lnTo>
                  <a:lnTo>
                    <a:pt x="433324" y="745490"/>
                  </a:lnTo>
                  <a:lnTo>
                    <a:pt x="433324" y="819467"/>
                  </a:lnTo>
                  <a:lnTo>
                    <a:pt x="470052" y="819467"/>
                  </a:lnTo>
                  <a:lnTo>
                    <a:pt x="470052" y="780592"/>
                  </a:lnTo>
                  <a:lnTo>
                    <a:pt x="600443" y="780592"/>
                  </a:lnTo>
                  <a:lnTo>
                    <a:pt x="600443" y="819467"/>
                  </a:lnTo>
                  <a:lnTo>
                    <a:pt x="637159" y="819467"/>
                  </a:lnTo>
                  <a:lnTo>
                    <a:pt x="637159" y="780592"/>
                  </a:lnTo>
                  <a:lnTo>
                    <a:pt x="637159" y="745490"/>
                  </a:lnTo>
                  <a:close/>
                </a:path>
                <a:path w="2586354" h="819785">
                  <a:moveTo>
                    <a:pt x="684466" y="355993"/>
                  </a:moveTo>
                  <a:lnTo>
                    <a:pt x="666496" y="314642"/>
                  </a:lnTo>
                  <a:lnTo>
                    <a:pt x="645274" y="302577"/>
                  </a:lnTo>
                  <a:lnTo>
                    <a:pt x="645274" y="356539"/>
                  </a:lnTo>
                  <a:lnTo>
                    <a:pt x="643229" y="366687"/>
                  </a:lnTo>
                  <a:lnTo>
                    <a:pt x="637336" y="374103"/>
                  </a:lnTo>
                  <a:lnTo>
                    <a:pt x="627926" y="378675"/>
                  </a:lnTo>
                  <a:lnTo>
                    <a:pt x="615340" y="380225"/>
                  </a:lnTo>
                  <a:lnTo>
                    <a:pt x="573989" y="380225"/>
                  </a:lnTo>
                  <a:lnTo>
                    <a:pt x="573989" y="332854"/>
                  </a:lnTo>
                  <a:lnTo>
                    <a:pt x="615340" y="332854"/>
                  </a:lnTo>
                  <a:lnTo>
                    <a:pt x="627926" y="334403"/>
                  </a:lnTo>
                  <a:lnTo>
                    <a:pt x="637336" y="338975"/>
                  </a:lnTo>
                  <a:lnTo>
                    <a:pt x="643229" y="346392"/>
                  </a:lnTo>
                  <a:lnTo>
                    <a:pt x="645274" y="356539"/>
                  </a:lnTo>
                  <a:lnTo>
                    <a:pt x="645274" y="302577"/>
                  </a:lnTo>
                  <a:lnTo>
                    <a:pt x="632587" y="299605"/>
                  </a:lnTo>
                  <a:lnTo>
                    <a:pt x="618045" y="298602"/>
                  </a:lnTo>
                  <a:lnTo>
                    <a:pt x="534797" y="298602"/>
                  </a:lnTo>
                  <a:lnTo>
                    <a:pt x="534797" y="489089"/>
                  </a:lnTo>
                  <a:lnTo>
                    <a:pt x="573989" y="489089"/>
                  </a:lnTo>
                  <a:lnTo>
                    <a:pt x="573989" y="413715"/>
                  </a:lnTo>
                  <a:lnTo>
                    <a:pt x="618045" y="413715"/>
                  </a:lnTo>
                  <a:lnTo>
                    <a:pt x="656844" y="404634"/>
                  </a:lnTo>
                  <a:lnTo>
                    <a:pt x="679411" y="380225"/>
                  </a:lnTo>
                  <a:lnTo>
                    <a:pt x="679970" y="379260"/>
                  </a:lnTo>
                  <a:lnTo>
                    <a:pt x="683336" y="368236"/>
                  </a:lnTo>
                  <a:lnTo>
                    <a:pt x="684466" y="355993"/>
                  </a:lnTo>
                  <a:close/>
                </a:path>
                <a:path w="2586354" h="819785">
                  <a:moveTo>
                    <a:pt x="776236" y="162483"/>
                  </a:moveTo>
                  <a:lnTo>
                    <a:pt x="750074" y="162483"/>
                  </a:lnTo>
                  <a:lnTo>
                    <a:pt x="750074" y="42202"/>
                  </a:lnTo>
                  <a:lnTo>
                    <a:pt x="750074" y="7099"/>
                  </a:lnTo>
                  <a:lnTo>
                    <a:pt x="710882" y="7099"/>
                  </a:lnTo>
                  <a:lnTo>
                    <a:pt x="710882" y="42202"/>
                  </a:lnTo>
                  <a:lnTo>
                    <a:pt x="710882" y="162483"/>
                  </a:lnTo>
                  <a:lnTo>
                    <a:pt x="634428" y="162483"/>
                  </a:lnTo>
                  <a:lnTo>
                    <a:pt x="644652" y="136182"/>
                  </a:lnTo>
                  <a:lnTo>
                    <a:pt x="650989" y="107835"/>
                  </a:lnTo>
                  <a:lnTo>
                    <a:pt x="654202" y="76746"/>
                  </a:lnTo>
                  <a:lnTo>
                    <a:pt x="655104" y="42202"/>
                  </a:lnTo>
                  <a:lnTo>
                    <a:pt x="710882" y="42202"/>
                  </a:lnTo>
                  <a:lnTo>
                    <a:pt x="710882" y="7099"/>
                  </a:lnTo>
                  <a:lnTo>
                    <a:pt x="616140" y="7099"/>
                  </a:lnTo>
                  <a:lnTo>
                    <a:pt x="616064" y="42202"/>
                  </a:lnTo>
                  <a:lnTo>
                    <a:pt x="615784" y="59664"/>
                  </a:lnTo>
                  <a:lnTo>
                    <a:pt x="612851" y="97815"/>
                  </a:lnTo>
                  <a:lnTo>
                    <a:pt x="602411" y="140208"/>
                  </a:lnTo>
                  <a:lnTo>
                    <a:pt x="591146" y="162483"/>
                  </a:lnTo>
                  <a:lnTo>
                    <a:pt x="572401" y="162483"/>
                  </a:lnTo>
                  <a:lnTo>
                    <a:pt x="572401" y="236474"/>
                  </a:lnTo>
                  <a:lnTo>
                    <a:pt x="609117" y="236474"/>
                  </a:lnTo>
                  <a:lnTo>
                    <a:pt x="609117" y="197586"/>
                  </a:lnTo>
                  <a:lnTo>
                    <a:pt x="739508" y="197586"/>
                  </a:lnTo>
                  <a:lnTo>
                    <a:pt x="739508" y="236474"/>
                  </a:lnTo>
                  <a:lnTo>
                    <a:pt x="776236" y="236474"/>
                  </a:lnTo>
                  <a:lnTo>
                    <a:pt x="776236" y="197586"/>
                  </a:lnTo>
                  <a:lnTo>
                    <a:pt x="776236" y="162483"/>
                  </a:lnTo>
                  <a:close/>
                </a:path>
                <a:path w="2586354" h="819785">
                  <a:moveTo>
                    <a:pt x="815467" y="647496"/>
                  </a:moveTo>
                  <a:lnTo>
                    <a:pt x="797483" y="606145"/>
                  </a:lnTo>
                  <a:lnTo>
                    <a:pt x="776274" y="594080"/>
                  </a:lnTo>
                  <a:lnTo>
                    <a:pt x="776274" y="648042"/>
                  </a:lnTo>
                  <a:lnTo>
                    <a:pt x="774230" y="658190"/>
                  </a:lnTo>
                  <a:lnTo>
                    <a:pt x="768337" y="665607"/>
                  </a:lnTo>
                  <a:lnTo>
                    <a:pt x="758913" y="670179"/>
                  </a:lnTo>
                  <a:lnTo>
                    <a:pt x="746340" y="671728"/>
                  </a:lnTo>
                  <a:lnTo>
                    <a:pt x="704977" y="671728"/>
                  </a:lnTo>
                  <a:lnTo>
                    <a:pt x="704977" y="624357"/>
                  </a:lnTo>
                  <a:lnTo>
                    <a:pt x="746340" y="624357"/>
                  </a:lnTo>
                  <a:lnTo>
                    <a:pt x="758913" y="625906"/>
                  </a:lnTo>
                  <a:lnTo>
                    <a:pt x="768337" y="630466"/>
                  </a:lnTo>
                  <a:lnTo>
                    <a:pt x="774230" y="637895"/>
                  </a:lnTo>
                  <a:lnTo>
                    <a:pt x="776274" y="648042"/>
                  </a:lnTo>
                  <a:lnTo>
                    <a:pt x="776274" y="594080"/>
                  </a:lnTo>
                  <a:lnTo>
                    <a:pt x="763574" y="591108"/>
                  </a:lnTo>
                  <a:lnTo>
                    <a:pt x="749033" y="590105"/>
                  </a:lnTo>
                  <a:lnTo>
                    <a:pt x="665784" y="590105"/>
                  </a:lnTo>
                  <a:lnTo>
                    <a:pt x="665784" y="780592"/>
                  </a:lnTo>
                  <a:lnTo>
                    <a:pt x="704977" y="780592"/>
                  </a:lnTo>
                  <a:lnTo>
                    <a:pt x="704977" y="705218"/>
                  </a:lnTo>
                  <a:lnTo>
                    <a:pt x="749033" y="705218"/>
                  </a:lnTo>
                  <a:lnTo>
                    <a:pt x="787844" y="696137"/>
                  </a:lnTo>
                  <a:lnTo>
                    <a:pt x="810399" y="671728"/>
                  </a:lnTo>
                  <a:lnTo>
                    <a:pt x="810958" y="670763"/>
                  </a:lnTo>
                  <a:lnTo>
                    <a:pt x="814336" y="659739"/>
                  </a:lnTo>
                  <a:lnTo>
                    <a:pt x="815467" y="647496"/>
                  </a:lnTo>
                  <a:close/>
                </a:path>
                <a:path w="2586354" h="819785">
                  <a:moveTo>
                    <a:pt x="871486" y="298602"/>
                  </a:moveTo>
                  <a:lnTo>
                    <a:pt x="829830" y="298602"/>
                  </a:lnTo>
                  <a:lnTo>
                    <a:pt x="787628" y="392188"/>
                  </a:lnTo>
                  <a:lnTo>
                    <a:pt x="739482" y="298602"/>
                  </a:lnTo>
                  <a:lnTo>
                    <a:pt x="696201" y="298602"/>
                  </a:lnTo>
                  <a:lnTo>
                    <a:pt x="768337" y="431685"/>
                  </a:lnTo>
                  <a:lnTo>
                    <a:pt x="764501" y="438810"/>
                  </a:lnTo>
                  <a:lnTo>
                    <a:pt x="742492" y="458076"/>
                  </a:lnTo>
                  <a:lnTo>
                    <a:pt x="726135" y="458076"/>
                  </a:lnTo>
                  <a:lnTo>
                    <a:pt x="718807" y="456450"/>
                  </a:lnTo>
                  <a:lnTo>
                    <a:pt x="712482" y="452907"/>
                  </a:lnTo>
                  <a:lnTo>
                    <a:pt x="712482" y="487464"/>
                  </a:lnTo>
                  <a:lnTo>
                    <a:pt x="717651" y="489813"/>
                  </a:lnTo>
                  <a:lnTo>
                    <a:pt x="724179" y="491502"/>
                  </a:lnTo>
                  <a:lnTo>
                    <a:pt x="732066" y="492518"/>
                  </a:lnTo>
                  <a:lnTo>
                    <a:pt x="741337" y="492861"/>
                  </a:lnTo>
                  <a:lnTo>
                    <a:pt x="759637" y="490054"/>
                  </a:lnTo>
                  <a:lnTo>
                    <a:pt x="795159" y="458076"/>
                  </a:lnTo>
                  <a:lnTo>
                    <a:pt x="827430" y="392188"/>
                  </a:lnTo>
                  <a:lnTo>
                    <a:pt x="871486" y="298602"/>
                  </a:lnTo>
                  <a:close/>
                </a:path>
                <a:path w="2586354" h="819785">
                  <a:moveTo>
                    <a:pt x="989101" y="197586"/>
                  </a:moveTo>
                  <a:lnTo>
                    <a:pt x="970305" y="153454"/>
                  </a:lnTo>
                  <a:lnTo>
                    <a:pt x="956538" y="121132"/>
                  </a:lnTo>
                  <a:lnTo>
                    <a:pt x="928331" y="54927"/>
                  </a:lnTo>
                  <a:lnTo>
                    <a:pt x="916190" y="26428"/>
                  </a:lnTo>
                  <a:lnTo>
                    <a:pt x="916190" y="121132"/>
                  </a:lnTo>
                  <a:lnTo>
                    <a:pt x="860323" y="121132"/>
                  </a:lnTo>
                  <a:lnTo>
                    <a:pt x="888415" y="54927"/>
                  </a:lnTo>
                  <a:lnTo>
                    <a:pt x="916190" y="121132"/>
                  </a:lnTo>
                  <a:lnTo>
                    <a:pt x="916190" y="26428"/>
                  </a:lnTo>
                  <a:lnTo>
                    <a:pt x="907465" y="5943"/>
                  </a:lnTo>
                  <a:lnTo>
                    <a:pt x="869899" y="5943"/>
                  </a:lnTo>
                  <a:lnTo>
                    <a:pt x="788187" y="197586"/>
                  </a:lnTo>
                  <a:lnTo>
                    <a:pt x="829310" y="197586"/>
                  </a:lnTo>
                  <a:lnTo>
                    <a:pt x="848144" y="153454"/>
                  </a:lnTo>
                  <a:lnTo>
                    <a:pt x="928687" y="153454"/>
                  </a:lnTo>
                  <a:lnTo>
                    <a:pt x="947432" y="197586"/>
                  </a:lnTo>
                  <a:lnTo>
                    <a:pt x="989101" y="197586"/>
                  </a:lnTo>
                  <a:close/>
                </a:path>
                <a:path w="2586354" h="819785">
                  <a:moveTo>
                    <a:pt x="1029411" y="780592"/>
                  </a:moveTo>
                  <a:lnTo>
                    <a:pt x="1010615" y="736460"/>
                  </a:lnTo>
                  <a:lnTo>
                    <a:pt x="996835" y="704138"/>
                  </a:lnTo>
                  <a:lnTo>
                    <a:pt x="968641" y="637933"/>
                  </a:lnTo>
                  <a:lnTo>
                    <a:pt x="956500" y="609434"/>
                  </a:lnTo>
                  <a:lnTo>
                    <a:pt x="956500" y="704138"/>
                  </a:lnTo>
                  <a:lnTo>
                    <a:pt x="900633" y="704138"/>
                  </a:lnTo>
                  <a:lnTo>
                    <a:pt x="928725" y="637933"/>
                  </a:lnTo>
                  <a:lnTo>
                    <a:pt x="956500" y="704138"/>
                  </a:lnTo>
                  <a:lnTo>
                    <a:pt x="956500" y="609434"/>
                  </a:lnTo>
                  <a:lnTo>
                    <a:pt x="947775" y="588949"/>
                  </a:lnTo>
                  <a:lnTo>
                    <a:pt x="910209" y="588949"/>
                  </a:lnTo>
                  <a:lnTo>
                    <a:pt x="828497" y="780592"/>
                  </a:lnTo>
                  <a:lnTo>
                    <a:pt x="869619" y="780592"/>
                  </a:lnTo>
                  <a:lnTo>
                    <a:pt x="888453" y="736460"/>
                  </a:lnTo>
                  <a:lnTo>
                    <a:pt x="968997" y="736460"/>
                  </a:lnTo>
                  <a:lnTo>
                    <a:pt x="987742" y="780592"/>
                  </a:lnTo>
                  <a:lnTo>
                    <a:pt x="1029411" y="780592"/>
                  </a:lnTo>
                  <a:close/>
                </a:path>
                <a:path w="2586354" h="819785">
                  <a:moveTo>
                    <a:pt x="1065834" y="489089"/>
                  </a:moveTo>
                  <a:lnTo>
                    <a:pt x="985126" y="401205"/>
                  </a:lnTo>
                  <a:lnTo>
                    <a:pt x="971092" y="385927"/>
                  </a:lnTo>
                  <a:lnTo>
                    <a:pt x="982446" y="373672"/>
                  </a:lnTo>
                  <a:lnTo>
                    <a:pt x="1051953" y="298602"/>
                  </a:lnTo>
                  <a:lnTo>
                    <a:pt x="1004036" y="298602"/>
                  </a:lnTo>
                  <a:lnTo>
                    <a:pt x="933831" y="373672"/>
                  </a:lnTo>
                  <a:lnTo>
                    <a:pt x="933831" y="298602"/>
                  </a:lnTo>
                  <a:lnTo>
                    <a:pt x="894638" y="298602"/>
                  </a:lnTo>
                  <a:lnTo>
                    <a:pt x="894638" y="489089"/>
                  </a:lnTo>
                  <a:lnTo>
                    <a:pt x="933831" y="489089"/>
                  </a:lnTo>
                  <a:lnTo>
                    <a:pt x="933831" y="401205"/>
                  </a:lnTo>
                  <a:lnTo>
                    <a:pt x="1015758" y="489089"/>
                  </a:lnTo>
                  <a:lnTo>
                    <a:pt x="1065834" y="489089"/>
                  </a:lnTo>
                  <a:close/>
                </a:path>
                <a:path w="2586354" h="819785">
                  <a:moveTo>
                    <a:pt x="1178509" y="7099"/>
                  </a:moveTo>
                  <a:lnTo>
                    <a:pt x="1139545" y="7099"/>
                  </a:lnTo>
                  <a:lnTo>
                    <a:pt x="1139545" y="78384"/>
                  </a:lnTo>
                  <a:lnTo>
                    <a:pt x="1053592" y="78384"/>
                  </a:lnTo>
                  <a:lnTo>
                    <a:pt x="1053592" y="7099"/>
                  </a:lnTo>
                  <a:lnTo>
                    <a:pt x="1014399" y="7099"/>
                  </a:lnTo>
                  <a:lnTo>
                    <a:pt x="1014399" y="197586"/>
                  </a:lnTo>
                  <a:lnTo>
                    <a:pt x="1053592" y="197586"/>
                  </a:lnTo>
                  <a:lnTo>
                    <a:pt x="1053592" y="114033"/>
                  </a:lnTo>
                  <a:lnTo>
                    <a:pt x="1139545" y="114033"/>
                  </a:lnTo>
                  <a:lnTo>
                    <a:pt x="1139545" y="197586"/>
                  </a:lnTo>
                  <a:lnTo>
                    <a:pt x="1178509" y="197586"/>
                  </a:lnTo>
                  <a:lnTo>
                    <a:pt x="1178509" y="114033"/>
                  </a:lnTo>
                  <a:lnTo>
                    <a:pt x="1178509" y="78384"/>
                  </a:lnTo>
                  <a:lnTo>
                    <a:pt x="1178509" y="7099"/>
                  </a:lnTo>
                  <a:close/>
                </a:path>
                <a:path w="2586354" h="819785">
                  <a:moveTo>
                    <a:pt x="1192974" y="724268"/>
                  </a:moveTo>
                  <a:lnTo>
                    <a:pt x="1190459" y="708304"/>
                  </a:lnTo>
                  <a:lnTo>
                    <a:pt x="1183551" y="695261"/>
                  </a:lnTo>
                  <a:lnTo>
                    <a:pt x="1173175" y="685279"/>
                  </a:lnTo>
                  <a:lnTo>
                    <a:pt x="1160259" y="678510"/>
                  </a:lnTo>
                  <a:lnTo>
                    <a:pt x="1169936" y="672871"/>
                  </a:lnTo>
                  <a:lnTo>
                    <a:pt x="1178217" y="664578"/>
                  </a:lnTo>
                  <a:lnTo>
                    <a:pt x="1184008" y="653719"/>
                  </a:lnTo>
                  <a:lnTo>
                    <a:pt x="1186180" y="640397"/>
                  </a:lnTo>
                  <a:lnTo>
                    <a:pt x="1184948" y="628929"/>
                  </a:lnTo>
                  <a:lnTo>
                    <a:pt x="1155661" y="594639"/>
                  </a:lnTo>
                  <a:lnTo>
                    <a:pt x="1113739" y="586244"/>
                  </a:lnTo>
                  <a:lnTo>
                    <a:pt x="1096187" y="587121"/>
                  </a:lnTo>
                  <a:lnTo>
                    <a:pt x="1079868" y="589749"/>
                  </a:lnTo>
                  <a:lnTo>
                    <a:pt x="1064755" y="594182"/>
                  </a:lnTo>
                  <a:lnTo>
                    <a:pt x="1050861" y="600443"/>
                  </a:lnTo>
                  <a:lnTo>
                    <a:pt x="1050861" y="636625"/>
                  </a:lnTo>
                  <a:lnTo>
                    <a:pt x="1065263" y="630364"/>
                  </a:lnTo>
                  <a:lnTo>
                    <a:pt x="1080223" y="625932"/>
                  </a:lnTo>
                  <a:lnTo>
                    <a:pt x="1095743" y="623303"/>
                  </a:lnTo>
                  <a:lnTo>
                    <a:pt x="1111808" y="622427"/>
                  </a:lnTo>
                  <a:lnTo>
                    <a:pt x="1126693" y="623785"/>
                  </a:lnTo>
                  <a:lnTo>
                    <a:pt x="1137945" y="627722"/>
                  </a:lnTo>
                  <a:lnTo>
                    <a:pt x="1145044" y="634047"/>
                  </a:lnTo>
                  <a:lnTo>
                    <a:pt x="1147521" y="642556"/>
                  </a:lnTo>
                  <a:lnTo>
                    <a:pt x="1145590" y="651700"/>
                  </a:lnTo>
                  <a:lnTo>
                    <a:pt x="1139799" y="658266"/>
                  </a:lnTo>
                  <a:lnTo>
                    <a:pt x="1130173" y="662228"/>
                  </a:lnTo>
                  <a:lnTo>
                    <a:pt x="1116749" y="663549"/>
                  </a:lnTo>
                  <a:lnTo>
                    <a:pt x="1088199" y="663549"/>
                  </a:lnTo>
                  <a:lnTo>
                    <a:pt x="1088199" y="696493"/>
                  </a:lnTo>
                  <a:lnTo>
                    <a:pt x="1112113" y="696493"/>
                  </a:lnTo>
                  <a:lnTo>
                    <a:pt x="1129131" y="698042"/>
                  </a:lnTo>
                  <a:lnTo>
                    <a:pt x="1141895" y="702614"/>
                  </a:lnTo>
                  <a:lnTo>
                    <a:pt x="1149908" y="710031"/>
                  </a:lnTo>
                  <a:lnTo>
                    <a:pt x="1152690" y="720178"/>
                  </a:lnTo>
                  <a:lnTo>
                    <a:pt x="1149604" y="731875"/>
                  </a:lnTo>
                  <a:lnTo>
                    <a:pt x="1140599" y="740613"/>
                  </a:lnTo>
                  <a:lnTo>
                    <a:pt x="1126134" y="746074"/>
                  </a:lnTo>
                  <a:lnTo>
                    <a:pt x="1106639" y="747953"/>
                  </a:lnTo>
                  <a:lnTo>
                    <a:pt x="1090028" y="746582"/>
                  </a:lnTo>
                  <a:lnTo>
                    <a:pt x="1073137" y="742670"/>
                  </a:lnTo>
                  <a:lnTo>
                    <a:pt x="1057135" y="736561"/>
                  </a:lnTo>
                  <a:lnTo>
                    <a:pt x="1043216" y="728586"/>
                  </a:lnTo>
                  <a:lnTo>
                    <a:pt x="1043216" y="766699"/>
                  </a:lnTo>
                  <a:lnTo>
                    <a:pt x="1057783" y="774407"/>
                  </a:lnTo>
                  <a:lnTo>
                    <a:pt x="1074102" y="779932"/>
                  </a:lnTo>
                  <a:lnTo>
                    <a:pt x="1092200" y="783259"/>
                  </a:lnTo>
                  <a:lnTo>
                    <a:pt x="1112113" y="784364"/>
                  </a:lnTo>
                  <a:lnTo>
                    <a:pt x="1129766" y="783297"/>
                  </a:lnTo>
                  <a:lnTo>
                    <a:pt x="1171219" y="767245"/>
                  </a:lnTo>
                  <a:lnTo>
                    <a:pt x="1191602" y="736561"/>
                  </a:lnTo>
                  <a:lnTo>
                    <a:pt x="1192974" y="724268"/>
                  </a:lnTo>
                  <a:close/>
                </a:path>
                <a:path w="2586354" h="819785">
                  <a:moveTo>
                    <a:pt x="1233792" y="298602"/>
                  </a:moveTo>
                  <a:lnTo>
                    <a:pt x="1074013" y="298602"/>
                  </a:lnTo>
                  <a:lnTo>
                    <a:pt x="1074013" y="333705"/>
                  </a:lnTo>
                  <a:lnTo>
                    <a:pt x="1134122" y="333705"/>
                  </a:lnTo>
                  <a:lnTo>
                    <a:pt x="1134122" y="489089"/>
                  </a:lnTo>
                  <a:lnTo>
                    <a:pt x="1173314" y="489089"/>
                  </a:lnTo>
                  <a:lnTo>
                    <a:pt x="1173314" y="333705"/>
                  </a:lnTo>
                  <a:lnTo>
                    <a:pt x="1233792" y="333705"/>
                  </a:lnTo>
                  <a:lnTo>
                    <a:pt x="1233792" y="298602"/>
                  </a:lnTo>
                  <a:close/>
                </a:path>
                <a:path w="2586354" h="819785">
                  <a:moveTo>
                    <a:pt x="1413700" y="745490"/>
                  </a:moveTo>
                  <a:lnTo>
                    <a:pt x="1387551" y="745490"/>
                  </a:lnTo>
                  <a:lnTo>
                    <a:pt x="1387551" y="625208"/>
                  </a:lnTo>
                  <a:lnTo>
                    <a:pt x="1387551" y="590105"/>
                  </a:lnTo>
                  <a:lnTo>
                    <a:pt x="1348359" y="590105"/>
                  </a:lnTo>
                  <a:lnTo>
                    <a:pt x="1348359" y="625208"/>
                  </a:lnTo>
                  <a:lnTo>
                    <a:pt x="1348359" y="745490"/>
                  </a:lnTo>
                  <a:lnTo>
                    <a:pt x="1271892" y="745490"/>
                  </a:lnTo>
                  <a:lnTo>
                    <a:pt x="1282128" y="719188"/>
                  </a:lnTo>
                  <a:lnTo>
                    <a:pt x="1288453" y="690841"/>
                  </a:lnTo>
                  <a:lnTo>
                    <a:pt x="1291678" y="659752"/>
                  </a:lnTo>
                  <a:lnTo>
                    <a:pt x="1292567" y="625208"/>
                  </a:lnTo>
                  <a:lnTo>
                    <a:pt x="1348359" y="625208"/>
                  </a:lnTo>
                  <a:lnTo>
                    <a:pt x="1348359" y="590105"/>
                  </a:lnTo>
                  <a:lnTo>
                    <a:pt x="1253617" y="590105"/>
                  </a:lnTo>
                  <a:lnTo>
                    <a:pt x="1253528" y="625208"/>
                  </a:lnTo>
                  <a:lnTo>
                    <a:pt x="1253261" y="642670"/>
                  </a:lnTo>
                  <a:lnTo>
                    <a:pt x="1250327" y="680821"/>
                  </a:lnTo>
                  <a:lnTo>
                    <a:pt x="1239875" y="723214"/>
                  </a:lnTo>
                  <a:lnTo>
                    <a:pt x="1228610" y="745490"/>
                  </a:lnTo>
                  <a:lnTo>
                    <a:pt x="1209865" y="745490"/>
                  </a:lnTo>
                  <a:lnTo>
                    <a:pt x="1209865" y="819467"/>
                  </a:lnTo>
                  <a:lnTo>
                    <a:pt x="1246593" y="819467"/>
                  </a:lnTo>
                  <a:lnTo>
                    <a:pt x="1246593" y="780592"/>
                  </a:lnTo>
                  <a:lnTo>
                    <a:pt x="1376984" y="780592"/>
                  </a:lnTo>
                  <a:lnTo>
                    <a:pt x="1376984" y="819467"/>
                  </a:lnTo>
                  <a:lnTo>
                    <a:pt x="1413700" y="819467"/>
                  </a:lnTo>
                  <a:lnTo>
                    <a:pt x="1413700" y="780592"/>
                  </a:lnTo>
                  <a:lnTo>
                    <a:pt x="1413700" y="745490"/>
                  </a:lnTo>
                  <a:close/>
                </a:path>
                <a:path w="2586354" h="819785">
                  <a:moveTo>
                    <a:pt x="1420202" y="298602"/>
                  </a:moveTo>
                  <a:lnTo>
                    <a:pt x="1378534" y="298602"/>
                  </a:lnTo>
                  <a:lnTo>
                    <a:pt x="1336332" y="392188"/>
                  </a:lnTo>
                  <a:lnTo>
                    <a:pt x="1288186" y="298602"/>
                  </a:lnTo>
                  <a:lnTo>
                    <a:pt x="1244904" y="298602"/>
                  </a:lnTo>
                  <a:lnTo>
                    <a:pt x="1317040" y="431685"/>
                  </a:lnTo>
                  <a:lnTo>
                    <a:pt x="1313205" y="438810"/>
                  </a:lnTo>
                  <a:lnTo>
                    <a:pt x="1291196" y="458076"/>
                  </a:lnTo>
                  <a:lnTo>
                    <a:pt x="1274838" y="458076"/>
                  </a:lnTo>
                  <a:lnTo>
                    <a:pt x="1267510" y="456450"/>
                  </a:lnTo>
                  <a:lnTo>
                    <a:pt x="1261186" y="452907"/>
                  </a:lnTo>
                  <a:lnTo>
                    <a:pt x="1261186" y="487464"/>
                  </a:lnTo>
                  <a:lnTo>
                    <a:pt x="1266367" y="489813"/>
                  </a:lnTo>
                  <a:lnTo>
                    <a:pt x="1272895" y="491502"/>
                  </a:lnTo>
                  <a:lnTo>
                    <a:pt x="1280782" y="492518"/>
                  </a:lnTo>
                  <a:lnTo>
                    <a:pt x="1290040" y="492861"/>
                  </a:lnTo>
                  <a:lnTo>
                    <a:pt x="1308341" y="490054"/>
                  </a:lnTo>
                  <a:lnTo>
                    <a:pt x="1343863" y="458076"/>
                  </a:lnTo>
                  <a:lnTo>
                    <a:pt x="1376133" y="392188"/>
                  </a:lnTo>
                  <a:lnTo>
                    <a:pt x="1420202" y="298602"/>
                  </a:lnTo>
                  <a:close/>
                </a:path>
                <a:path w="2586354" h="819785">
                  <a:moveTo>
                    <a:pt x="1452321" y="143421"/>
                  </a:moveTo>
                  <a:lnTo>
                    <a:pt x="1434909" y="103289"/>
                  </a:lnTo>
                  <a:lnTo>
                    <a:pt x="1413662" y="92506"/>
                  </a:lnTo>
                  <a:lnTo>
                    <a:pt x="1422908" y="87033"/>
                  </a:lnTo>
                  <a:lnTo>
                    <a:pt x="1427899" y="81622"/>
                  </a:lnTo>
                  <a:lnTo>
                    <a:pt x="1430515" y="78803"/>
                  </a:lnTo>
                  <a:lnTo>
                    <a:pt x="1435684" y="67983"/>
                  </a:lnTo>
                  <a:lnTo>
                    <a:pt x="1421803" y="19469"/>
                  </a:lnTo>
                  <a:lnTo>
                    <a:pt x="1409814" y="13398"/>
                  </a:lnTo>
                  <a:lnTo>
                    <a:pt x="1409814" y="139103"/>
                  </a:lnTo>
                  <a:lnTo>
                    <a:pt x="1407680" y="149745"/>
                  </a:lnTo>
                  <a:lnTo>
                    <a:pt x="1401559" y="157505"/>
                  </a:lnTo>
                  <a:lnTo>
                    <a:pt x="1391805" y="162255"/>
                  </a:lnTo>
                  <a:lnTo>
                    <a:pt x="1378788" y="163868"/>
                  </a:lnTo>
                  <a:lnTo>
                    <a:pt x="1329563" y="163868"/>
                  </a:lnTo>
                  <a:lnTo>
                    <a:pt x="1329563" y="114033"/>
                  </a:lnTo>
                  <a:lnTo>
                    <a:pt x="1378788" y="114033"/>
                  </a:lnTo>
                  <a:lnTo>
                    <a:pt x="1391805" y="115684"/>
                  </a:lnTo>
                  <a:lnTo>
                    <a:pt x="1401559" y="120523"/>
                  </a:lnTo>
                  <a:lnTo>
                    <a:pt x="1407680" y="128384"/>
                  </a:lnTo>
                  <a:lnTo>
                    <a:pt x="1409814" y="139103"/>
                  </a:lnTo>
                  <a:lnTo>
                    <a:pt x="1409814" y="13398"/>
                  </a:lnTo>
                  <a:lnTo>
                    <a:pt x="1403604" y="10248"/>
                  </a:lnTo>
                  <a:lnTo>
                    <a:pt x="1399781" y="9753"/>
                  </a:lnTo>
                  <a:lnTo>
                    <a:pt x="1399781" y="60947"/>
                  </a:lnTo>
                  <a:lnTo>
                    <a:pt x="1397990" y="69684"/>
                  </a:lnTo>
                  <a:lnTo>
                    <a:pt x="1392834" y="76174"/>
                  </a:lnTo>
                  <a:lnTo>
                    <a:pt x="1384604" y="80225"/>
                  </a:lnTo>
                  <a:lnTo>
                    <a:pt x="1373619" y="81622"/>
                  </a:lnTo>
                  <a:lnTo>
                    <a:pt x="1329563" y="81622"/>
                  </a:lnTo>
                  <a:lnTo>
                    <a:pt x="1329563" y="39725"/>
                  </a:lnTo>
                  <a:lnTo>
                    <a:pt x="1373619" y="39725"/>
                  </a:lnTo>
                  <a:lnTo>
                    <a:pt x="1384604" y="41173"/>
                  </a:lnTo>
                  <a:lnTo>
                    <a:pt x="1392834" y="45339"/>
                  </a:lnTo>
                  <a:lnTo>
                    <a:pt x="1397990" y="52006"/>
                  </a:lnTo>
                  <a:lnTo>
                    <a:pt x="1399781" y="60947"/>
                  </a:lnTo>
                  <a:lnTo>
                    <a:pt x="1399781" y="9753"/>
                  </a:lnTo>
                  <a:lnTo>
                    <a:pt x="1379867" y="7099"/>
                  </a:lnTo>
                  <a:lnTo>
                    <a:pt x="1290370" y="7099"/>
                  </a:lnTo>
                  <a:lnTo>
                    <a:pt x="1290370" y="197586"/>
                  </a:lnTo>
                  <a:lnTo>
                    <a:pt x="1386128" y="197586"/>
                  </a:lnTo>
                  <a:lnTo>
                    <a:pt x="1424597" y="189191"/>
                  </a:lnTo>
                  <a:lnTo>
                    <a:pt x="1451190" y="154901"/>
                  </a:lnTo>
                  <a:lnTo>
                    <a:pt x="1452321" y="143421"/>
                  </a:lnTo>
                  <a:close/>
                </a:path>
                <a:path w="2586354" h="819785">
                  <a:moveTo>
                    <a:pt x="1585214" y="745490"/>
                  </a:moveTo>
                  <a:lnTo>
                    <a:pt x="1481518" y="745490"/>
                  </a:lnTo>
                  <a:lnTo>
                    <a:pt x="1481518" y="696493"/>
                  </a:lnTo>
                  <a:lnTo>
                    <a:pt x="1562608" y="696493"/>
                  </a:lnTo>
                  <a:lnTo>
                    <a:pt x="1562608" y="661936"/>
                  </a:lnTo>
                  <a:lnTo>
                    <a:pt x="1481518" y="661936"/>
                  </a:lnTo>
                  <a:lnTo>
                    <a:pt x="1481518" y="625208"/>
                  </a:lnTo>
                  <a:lnTo>
                    <a:pt x="1582204" y="625208"/>
                  </a:lnTo>
                  <a:lnTo>
                    <a:pt x="1582204" y="590105"/>
                  </a:lnTo>
                  <a:lnTo>
                    <a:pt x="1442326" y="590105"/>
                  </a:lnTo>
                  <a:lnTo>
                    <a:pt x="1442326" y="780592"/>
                  </a:lnTo>
                  <a:lnTo>
                    <a:pt x="1585214" y="780592"/>
                  </a:lnTo>
                  <a:lnTo>
                    <a:pt x="1585214" y="745490"/>
                  </a:lnTo>
                  <a:close/>
                </a:path>
                <a:path w="2586354" h="819785">
                  <a:moveTo>
                    <a:pt x="1593024" y="355993"/>
                  </a:moveTo>
                  <a:lnTo>
                    <a:pt x="1575041" y="314642"/>
                  </a:lnTo>
                  <a:lnTo>
                    <a:pt x="1553832" y="302577"/>
                  </a:lnTo>
                  <a:lnTo>
                    <a:pt x="1553832" y="356539"/>
                  </a:lnTo>
                  <a:lnTo>
                    <a:pt x="1551787" y="366687"/>
                  </a:lnTo>
                  <a:lnTo>
                    <a:pt x="1545882" y="374103"/>
                  </a:lnTo>
                  <a:lnTo>
                    <a:pt x="1536471" y="378675"/>
                  </a:lnTo>
                  <a:lnTo>
                    <a:pt x="1523885" y="380225"/>
                  </a:lnTo>
                  <a:lnTo>
                    <a:pt x="1482534" y="380225"/>
                  </a:lnTo>
                  <a:lnTo>
                    <a:pt x="1482534" y="332854"/>
                  </a:lnTo>
                  <a:lnTo>
                    <a:pt x="1523885" y="332854"/>
                  </a:lnTo>
                  <a:lnTo>
                    <a:pt x="1536471" y="334403"/>
                  </a:lnTo>
                  <a:lnTo>
                    <a:pt x="1545882" y="338975"/>
                  </a:lnTo>
                  <a:lnTo>
                    <a:pt x="1551787" y="346392"/>
                  </a:lnTo>
                  <a:lnTo>
                    <a:pt x="1553832" y="356539"/>
                  </a:lnTo>
                  <a:lnTo>
                    <a:pt x="1553832" y="302577"/>
                  </a:lnTo>
                  <a:lnTo>
                    <a:pt x="1541132" y="299605"/>
                  </a:lnTo>
                  <a:lnTo>
                    <a:pt x="1526590" y="298602"/>
                  </a:lnTo>
                  <a:lnTo>
                    <a:pt x="1443342" y="298602"/>
                  </a:lnTo>
                  <a:lnTo>
                    <a:pt x="1443342" y="489089"/>
                  </a:lnTo>
                  <a:lnTo>
                    <a:pt x="1482534" y="489089"/>
                  </a:lnTo>
                  <a:lnTo>
                    <a:pt x="1482534" y="413715"/>
                  </a:lnTo>
                  <a:lnTo>
                    <a:pt x="1526590" y="413715"/>
                  </a:lnTo>
                  <a:lnTo>
                    <a:pt x="1565402" y="404634"/>
                  </a:lnTo>
                  <a:lnTo>
                    <a:pt x="1587957" y="380225"/>
                  </a:lnTo>
                  <a:lnTo>
                    <a:pt x="1588516" y="379260"/>
                  </a:lnTo>
                  <a:lnTo>
                    <a:pt x="1591894" y="368236"/>
                  </a:lnTo>
                  <a:lnTo>
                    <a:pt x="1593024" y="355993"/>
                  </a:lnTo>
                  <a:close/>
                </a:path>
                <a:path w="2586354" h="819785">
                  <a:moveTo>
                    <a:pt x="1771802" y="100685"/>
                  </a:moveTo>
                  <a:lnTo>
                    <a:pt x="1758391" y="55918"/>
                  </a:lnTo>
                  <a:lnTo>
                    <a:pt x="1731530" y="31089"/>
                  </a:lnTo>
                  <a:lnTo>
                    <a:pt x="1731530" y="100685"/>
                  </a:lnTo>
                  <a:lnTo>
                    <a:pt x="1728089" y="119989"/>
                  </a:lnTo>
                  <a:lnTo>
                    <a:pt x="1718043" y="134937"/>
                  </a:lnTo>
                  <a:lnTo>
                    <a:pt x="1701812" y="144729"/>
                  </a:lnTo>
                  <a:lnTo>
                    <a:pt x="1679841" y="148590"/>
                  </a:lnTo>
                  <a:lnTo>
                    <a:pt x="1679841" y="52768"/>
                  </a:lnTo>
                  <a:lnTo>
                    <a:pt x="1701812" y="56375"/>
                  </a:lnTo>
                  <a:lnTo>
                    <a:pt x="1718043" y="66141"/>
                  </a:lnTo>
                  <a:lnTo>
                    <a:pt x="1728089" y="81191"/>
                  </a:lnTo>
                  <a:lnTo>
                    <a:pt x="1731530" y="100685"/>
                  </a:lnTo>
                  <a:lnTo>
                    <a:pt x="1731530" y="31089"/>
                  </a:lnTo>
                  <a:lnTo>
                    <a:pt x="1718868" y="24739"/>
                  </a:lnTo>
                  <a:lnTo>
                    <a:pt x="1700618" y="19672"/>
                  </a:lnTo>
                  <a:lnTo>
                    <a:pt x="1679841" y="17437"/>
                  </a:lnTo>
                  <a:lnTo>
                    <a:pt x="1679841" y="0"/>
                  </a:lnTo>
                  <a:lnTo>
                    <a:pt x="1640332" y="0"/>
                  </a:lnTo>
                  <a:lnTo>
                    <a:pt x="1640332" y="17437"/>
                  </a:lnTo>
                  <a:lnTo>
                    <a:pt x="1640332" y="52768"/>
                  </a:lnTo>
                  <a:lnTo>
                    <a:pt x="1640332" y="148590"/>
                  </a:lnTo>
                  <a:lnTo>
                    <a:pt x="1618399" y="144729"/>
                  </a:lnTo>
                  <a:lnTo>
                    <a:pt x="1602168" y="134937"/>
                  </a:lnTo>
                  <a:lnTo>
                    <a:pt x="1592097" y="119989"/>
                  </a:lnTo>
                  <a:lnTo>
                    <a:pt x="1588643" y="100685"/>
                  </a:lnTo>
                  <a:lnTo>
                    <a:pt x="1592097" y="81191"/>
                  </a:lnTo>
                  <a:lnTo>
                    <a:pt x="1602168" y="66141"/>
                  </a:lnTo>
                  <a:lnTo>
                    <a:pt x="1618399" y="56375"/>
                  </a:lnTo>
                  <a:lnTo>
                    <a:pt x="1640332" y="52768"/>
                  </a:lnTo>
                  <a:lnTo>
                    <a:pt x="1640332" y="17437"/>
                  </a:lnTo>
                  <a:lnTo>
                    <a:pt x="1601330" y="24739"/>
                  </a:lnTo>
                  <a:lnTo>
                    <a:pt x="1561782" y="55918"/>
                  </a:lnTo>
                  <a:lnTo>
                    <a:pt x="1548371" y="100685"/>
                  </a:lnTo>
                  <a:lnTo>
                    <a:pt x="1554022" y="130733"/>
                  </a:lnTo>
                  <a:lnTo>
                    <a:pt x="1571091" y="156921"/>
                  </a:lnTo>
                  <a:lnTo>
                    <a:pt x="1599793" y="175831"/>
                  </a:lnTo>
                  <a:lnTo>
                    <a:pt x="1640332" y="184010"/>
                  </a:lnTo>
                  <a:lnTo>
                    <a:pt x="1640332" y="204914"/>
                  </a:lnTo>
                  <a:lnTo>
                    <a:pt x="1679841" y="204914"/>
                  </a:lnTo>
                  <a:lnTo>
                    <a:pt x="1679841" y="184010"/>
                  </a:lnTo>
                  <a:lnTo>
                    <a:pt x="1720380" y="175831"/>
                  </a:lnTo>
                  <a:lnTo>
                    <a:pt x="1749082" y="156921"/>
                  </a:lnTo>
                  <a:lnTo>
                    <a:pt x="1754517" y="148590"/>
                  </a:lnTo>
                  <a:lnTo>
                    <a:pt x="1766163" y="130733"/>
                  </a:lnTo>
                  <a:lnTo>
                    <a:pt x="1771802" y="100685"/>
                  </a:lnTo>
                  <a:close/>
                </a:path>
                <a:path w="2586354" h="819785">
                  <a:moveTo>
                    <a:pt x="1773542" y="590105"/>
                  </a:moveTo>
                  <a:lnTo>
                    <a:pt x="1639062" y="590105"/>
                  </a:lnTo>
                  <a:lnTo>
                    <a:pt x="1638300" y="645883"/>
                  </a:lnTo>
                  <a:lnTo>
                    <a:pt x="1637588" y="672566"/>
                  </a:lnTo>
                  <a:lnTo>
                    <a:pt x="1634439" y="712050"/>
                  </a:lnTo>
                  <a:lnTo>
                    <a:pt x="1611363" y="745718"/>
                  </a:lnTo>
                  <a:lnTo>
                    <a:pt x="1605889" y="745718"/>
                  </a:lnTo>
                  <a:lnTo>
                    <a:pt x="1601266" y="744943"/>
                  </a:lnTo>
                  <a:lnTo>
                    <a:pt x="1597482" y="743559"/>
                  </a:lnTo>
                  <a:lnTo>
                    <a:pt x="1597482" y="778967"/>
                  </a:lnTo>
                  <a:lnTo>
                    <a:pt x="1601266" y="780592"/>
                  </a:lnTo>
                  <a:lnTo>
                    <a:pt x="1606740" y="781443"/>
                  </a:lnTo>
                  <a:lnTo>
                    <a:pt x="1613522" y="781443"/>
                  </a:lnTo>
                  <a:lnTo>
                    <a:pt x="1652638" y="767156"/>
                  </a:lnTo>
                  <a:lnTo>
                    <a:pt x="1671091" y="720166"/>
                  </a:lnTo>
                  <a:lnTo>
                    <a:pt x="1675866" y="663854"/>
                  </a:lnTo>
                  <a:lnTo>
                    <a:pt x="1676946" y="625208"/>
                  </a:lnTo>
                  <a:lnTo>
                    <a:pt x="1734654" y="625208"/>
                  </a:lnTo>
                  <a:lnTo>
                    <a:pt x="1734654" y="780592"/>
                  </a:lnTo>
                  <a:lnTo>
                    <a:pt x="1773542" y="780592"/>
                  </a:lnTo>
                  <a:lnTo>
                    <a:pt x="1773542" y="625208"/>
                  </a:lnTo>
                  <a:lnTo>
                    <a:pt x="1773542" y="590105"/>
                  </a:lnTo>
                  <a:close/>
                </a:path>
                <a:path w="2586354" h="819785">
                  <a:moveTo>
                    <a:pt x="1786826" y="298602"/>
                  </a:moveTo>
                  <a:lnTo>
                    <a:pt x="1747862" y="298602"/>
                  </a:lnTo>
                  <a:lnTo>
                    <a:pt x="1747862" y="369887"/>
                  </a:lnTo>
                  <a:lnTo>
                    <a:pt x="1661922" y="369887"/>
                  </a:lnTo>
                  <a:lnTo>
                    <a:pt x="1661922" y="298602"/>
                  </a:lnTo>
                  <a:lnTo>
                    <a:pt x="1622717" y="298602"/>
                  </a:lnTo>
                  <a:lnTo>
                    <a:pt x="1622717" y="489089"/>
                  </a:lnTo>
                  <a:lnTo>
                    <a:pt x="1661922" y="489089"/>
                  </a:lnTo>
                  <a:lnTo>
                    <a:pt x="1661922" y="405536"/>
                  </a:lnTo>
                  <a:lnTo>
                    <a:pt x="1747862" y="405536"/>
                  </a:lnTo>
                  <a:lnTo>
                    <a:pt x="1747862" y="489089"/>
                  </a:lnTo>
                  <a:lnTo>
                    <a:pt x="1786826" y="489089"/>
                  </a:lnTo>
                  <a:lnTo>
                    <a:pt x="1786826" y="405536"/>
                  </a:lnTo>
                  <a:lnTo>
                    <a:pt x="1786826" y="369887"/>
                  </a:lnTo>
                  <a:lnTo>
                    <a:pt x="1786826" y="298602"/>
                  </a:lnTo>
                  <a:close/>
                </a:path>
                <a:path w="2586354" h="819785">
                  <a:moveTo>
                    <a:pt x="1958632" y="745490"/>
                  </a:moveTo>
                  <a:lnTo>
                    <a:pt x="1854936" y="745490"/>
                  </a:lnTo>
                  <a:lnTo>
                    <a:pt x="1854936" y="696493"/>
                  </a:lnTo>
                  <a:lnTo>
                    <a:pt x="1936026" y="696493"/>
                  </a:lnTo>
                  <a:lnTo>
                    <a:pt x="1936026" y="661936"/>
                  </a:lnTo>
                  <a:lnTo>
                    <a:pt x="1854936" y="661936"/>
                  </a:lnTo>
                  <a:lnTo>
                    <a:pt x="1854936" y="625208"/>
                  </a:lnTo>
                  <a:lnTo>
                    <a:pt x="1955622" y="625208"/>
                  </a:lnTo>
                  <a:lnTo>
                    <a:pt x="1955622" y="590105"/>
                  </a:lnTo>
                  <a:lnTo>
                    <a:pt x="1815744" y="590105"/>
                  </a:lnTo>
                  <a:lnTo>
                    <a:pt x="1815744" y="780592"/>
                  </a:lnTo>
                  <a:lnTo>
                    <a:pt x="1958632" y="780592"/>
                  </a:lnTo>
                  <a:lnTo>
                    <a:pt x="1958632" y="745490"/>
                  </a:lnTo>
                  <a:close/>
                </a:path>
                <a:path w="2586354" h="819785">
                  <a:moveTo>
                    <a:pt x="1998243" y="102298"/>
                  </a:moveTo>
                  <a:lnTo>
                    <a:pt x="1996465" y="82296"/>
                  </a:lnTo>
                  <a:lnTo>
                    <a:pt x="1991144" y="63931"/>
                  </a:lnTo>
                  <a:lnTo>
                    <a:pt x="1982292" y="47193"/>
                  </a:lnTo>
                  <a:lnTo>
                    <a:pt x="1976374" y="39966"/>
                  </a:lnTo>
                  <a:lnTo>
                    <a:pt x="1969935" y="32092"/>
                  </a:lnTo>
                  <a:lnTo>
                    <a:pt x="1958276" y="22237"/>
                  </a:lnTo>
                  <a:lnTo>
                    <a:pt x="1958276" y="102298"/>
                  </a:lnTo>
                  <a:lnTo>
                    <a:pt x="1957209" y="115214"/>
                  </a:lnTo>
                  <a:lnTo>
                    <a:pt x="1932482" y="154686"/>
                  </a:lnTo>
                  <a:lnTo>
                    <a:pt x="1899488" y="164642"/>
                  </a:lnTo>
                  <a:lnTo>
                    <a:pt x="1887334" y="163525"/>
                  </a:lnTo>
                  <a:lnTo>
                    <a:pt x="1849970" y="137579"/>
                  </a:lnTo>
                  <a:lnTo>
                    <a:pt x="1840699" y="102298"/>
                  </a:lnTo>
                  <a:lnTo>
                    <a:pt x="1841715" y="89382"/>
                  </a:lnTo>
                  <a:lnTo>
                    <a:pt x="1866188" y="49987"/>
                  </a:lnTo>
                  <a:lnTo>
                    <a:pt x="1899488" y="39966"/>
                  </a:lnTo>
                  <a:lnTo>
                    <a:pt x="1911553" y="41084"/>
                  </a:lnTo>
                  <a:lnTo>
                    <a:pt x="1948713" y="67056"/>
                  </a:lnTo>
                  <a:lnTo>
                    <a:pt x="1958276" y="102298"/>
                  </a:lnTo>
                  <a:lnTo>
                    <a:pt x="1958276" y="22237"/>
                  </a:lnTo>
                  <a:lnTo>
                    <a:pt x="1954987" y="19443"/>
                  </a:lnTo>
                  <a:lnTo>
                    <a:pt x="1938274" y="10426"/>
                  </a:lnTo>
                  <a:lnTo>
                    <a:pt x="1919770" y="5029"/>
                  </a:lnTo>
                  <a:lnTo>
                    <a:pt x="1899488" y="3238"/>
                  </a:lnTo>
                  <a:lnTo>
                    <a:pt x="1879130" y="5029"/>
                  </a:lnTo>
                  <a:lnTo>
                    <a:pt x="1843684" y="19443"/>
                  </a:lnTo>
                  <a:lnTo>
                    <a:pt x="1816379" y="47193"/>
                  </a:lnTo>
                  <a:lnTo>
                    <a:pt x="1800656" y="102298"/>
                  </a:lnTo>
                  <a:lnTo>
                    <a:pt x="1802396" y="122174"/>
                  </a:lnTo>
                  <a:lnTo>
                    <a:pt x="1828660" y="172504"/>
                  </a:lnTo>
                  <a:lnTo>
                    <a:pt x="1860524" y="194195"/>
                  </a:lnTo>
                  <a:lnTo>
                    <a:pt x="1899488" y="201358"/>
                  </a:lnTo>
                  <a:lnTo>
                    <a:pt x="1919770" y="199580"/>
                  </a:lnTo>
                  <a:lnTo>
                    <a:pt x="1969935" y="172504"/>
                  </a:lnTo>
                  <a:lnTo>
                    <a:pt x="1991144" y="140500"/>
                  </a:lnTo>
                  <a:lnTo>
                    <a:pt x="1996465" y="122174"/>
                  </a:lnTo>
                  <a:lnTo>
                    <a:pt x="1998243" y="102298"/>
                  </a:lnTo>
                  <a:close/>
                </a:path>
                <a:path w="2586354" h="819785">
                  <a:moveTo>
                    <a:pt x="2020062" y="393801"/>
                  </a:moveTo>
                  <a:lnTo>
                    <a:pt x="2012962" y="355434"/>
                  </a:lnTo>
                  <a:lnTo>
                    <a:pt x="1991741" y="323596"/>
                  </a:lnTo>
                  <a:lnTo>
                    <a:pt x="1980095" y="313753"/>
                  </a:lnTo>
                  <a:lnTo>
                    <a:pt x="1980095" y="393801"/>
                  </a:lnTo>
                  <a:lnTo>
                    <a:pt x="1979015" y="406717"/>
                  </a:lnTo>
                  <a:lnTo>
                    <a:pt x="1954301" y="446189"/>
                  </a:lnTo>
                  <a:lnTo>
                    <a:pt x="1921306" y="456145"/>
                  </a:lnTo>
                  <a:lnTo>
                    <a:pt x="1909140" y="455028"/>
                  </a:lnTo>
                  <a:lnTo>
                    <a:pt x="1871789" y="429082"/>
                  </a:lnTo>
                  <a:lnTo>
                    <a:pt x="1862505" y="393801"/>
                  </a:lnTo>
                  <a:lnTo>
                    <a:pt x="1863534" y="380885"/>
                  </a:lnTo>
                  <a:lnTo>
                    <a:pt x="1888007" y="341490"/>
                  </a:lnTo>
                  <a:lnTo>
                    <a:pt x="1921306" y="331470"/>
                  </a:lnTo>
                  <a:lnTo>
                    <a:pt x="1933371" y="332587"/>
                  </a:lnTo>
                  <a:lnTo>
                    <a:pt x="1970519" y="358559"/>
                  </a:lnTo>
                  <a:lnTo>
                    <a:pt x="1980095" y="393801"/>
                  </a:lnTo>
                  <a:lnTo>
                    <a:pt x="1980095" y="313753"/>
                  </a:lnTo>
                  <a:lnTo>
                    <a:pt x="1976793" y="310946"/>
                  </a:lnTo>
                  <a:lnTo>
                    <a:pt x="1960079" y="301929"/>
                  </a:lnTo>
                  <a:lnTo>
                    <a:pt x="1941588" y="296532"/>
                  </a:lnTo>
                  <a:lnTo>
                    <a:pt x="1921306" y="294741"/>
                  </a:lnTo>
                  <a:lnTo>
                    <a:pt x="1900936" y="296532"/>
                  </a:lnTo>
                  <a:lnTo>
                    <a:pt x="1865503" y="310946"/>
                  </a:lnTo>
                  <a:lnTo>
                    <a:pt x="1838185" y="338696"/>
                  </a:lnTo>
                  <a:lnTo>
                    <a:pt x="1822475" y="393801"/>
                  </a:lnTo>
                  <a:lnTo>
                    <a:pt x="1824215" y="413677"/>
                  </a:lnTo>
                  <a:lnTo>
                    <a:pt x="1850478" y="464007"/>
                  </a:lnTo>
                  <a:lnTo>
                    <a:pt x="1882330" y="485698"/>
                  </a:lnTo>
                  <a:lnTo>
                    <a:pt x="1921306" y="492861"/>
                  </a:lnTo>
                  <a:lnTo>
                    <a:pt x="1941588" y="491083"/>
                  </a:lnTo>
                  <a:lnTo>
                    <a:pt x="1991741" y="464007"/>
                  </a:lnTo>
                  <a:lnTo>
                    <a:pt x="2012962" y="432003"/>
                  </a:lnTo>
                  <a:lnTo>
                    <a:pt x="2018284" y="413677"/>
                  </a:lnTo>
                  <a:lnTo>
                    <a:pt x="2020062" y="393801"/>
                  </a:lnTo>
                  <a:close/>
                </a:path>
                <a:path w="2586354" h="819785">
                  <a:moveTo>
                    <a:pt x="2154059" y="590105"/>
                  </a:moveTo>
                  <a:lnTo>
                    <a:pt x="2115096" y="590105"/>
                  </a:lnTo>
                  <a:lnTo>
                    <a:pt x="2115096" y="661390"/>
                  </a:lnTo>
                  <a:lnTo>
                    <a:pt x="2029155" y="661390"/>
                  </a:lnTo>
                  <a:lnTo>
                    <a:pt x="2029155" y="590105"/>
                  </a:lnTo>
                  <a:lnTo>
                    <a:pt x="1989963" y="590105"/>
                  </a:lnTo>
                  <a:lnTo>
                    <a:pt x="1989963" y="780592"/>
                  </a:lnTo>
                  <a:lnTo>
                    <a:pt x="2029155" y="780592"/>
                  </a:lnTo>
                  <a:lnTo>
                    <a:pt x="2029155" y="697039"/>
                  </a:lnTo>
                  <a:lnTo>
                    <a:pt x="2115096" y="697039"/>
                  </a:lnTo>
                  <a:lnTo>
                    <a:pt x="2115096" y="780592"/>
                  </a:lnTo>
                  <a:lnTo>
                    <a:pt x="2154059" y="780592"/>
                  </a:lnTo>
                  <a:lnTo>
                    <a:pt x="2154059" y="697039"/>
                  </a:lnTo>
                  <a:lnTo>
                    <a:pt x="2154059" y="661390"/>
                  </a:lnTo>
                  <a:lnTo>
                    <a:pt x="2154059" y="590105"/>
                  </a:lnTo>
                  <a:close/>
                </a:path>
                <a:path w="2586354" h="819785">
                  <a:moveTo>
                    <a:pt x="2183333" y="64490"/>
                  </a:moveTo>
                  <a:lnTo>
                    <a:pt x="2165362" y="23139"/>
                  </a:lnTo>
                  <a:lnTo>
                    <a:pt x="2144141" y="11074"/>
                  </a:lnTo>
                  <a:lnTo>
                    <a:pt x="2144141" y="65036"/>
                  </a:lnTo>
                  <a:lnTo>
                    <a:pt x="2142096" y="75184"/>
                  </a:lnTo>
                  <a:lnTo>
                    <a:pt x="2136203" y="82600"/>
                  </a:lnTo>
                  <a:lnTo>
                    <a:pt x="2126792" y="87172"/>
                  </a:lnTo>
                  <a:lnTo>
                    <a:pt x="2114207" y="88722"/>
                  </a:lnTo>
                  <a:lnTo>
                    <a:pt x="2072855" y="88722"/>
                  </a:lnTo>
                  <a:lnTo>
                    <a:pt x="2072855" y="41351"/>
                  </a:lnTo>
                  <a:lnTo>
                    <a:pt x="2114207" y="41351"/>
                  </a:lnTo>
                  <a:lnTo>
                    <a:pt x="2126792" y="42900"/>
                  </a:lnTo>
                  <a:lnTo>
                    <a:pt x="2136203" y="47472"/>
                  </a:lnTo>
                  <a:lnTo>
                    <a:pt x="2142096" y="54889"/>
                  </a:lnTo>
                  <a:lnTo>
                    <a:pt x="2144141" y="65036"/>
                  </a:lnTo>
                  <a:lnTo>
                    <a:pt x="2144141" y="11074"/>
                  </a:lnTo>
                  <a:lnTo>
                    <a:pt x="2131453" y="8102"/>
                  </a:lnTo>
                  <a:lnTo>
                    <a:pt x="2116912" y="7099"/>
                  </a:lnTo>
                  <a:lnTo>
                    <a:pt x="2033663" y="7099"/>
                  </a:lnTo>
                  <a:lnTo>
                    <a:pt x="2033663" y="197586"/>
                  </a:lnTo>
                  <a:lnTo>
                    <a:pt x="2072855" y="197586"/>
                  </a:lnTo>
                  <a:lnTo>
                    <a:pt x="2072855" y="122212"/>
                  </a:lnTo>
                  <a:lnTo>
                    <a:pt x="2116912" y="122212"/>
                  </a:lnTo>
                  <a:lnTo>
                    <a:pt x="2155723" y="113131"/>
                  </a:lnTo>
                  <a:lnTo>
                    <a:pt x="2178278" y="88722"/>
                  </a:lnTo>
                  <a:lnTo>
                    <a:pt x="2178837" y="87757"/>
                  </a:lnTo>
                  <a:lnTo>
                    <a:pt x="2182203" y="76733"/>
                  </a:lnTo>
                  <a:lnTo>
                    <a:pt x="2183333" y="64490"/>
                  </a:lnTo>
                  <a:close/>
                </a:path>
                <a:path w="2586354" h="819785">
                  <a:moveTo>
                    <a:pt x="2192883" y="298602"/>
                  </a:moveTo>
                  <a:lnTo>
                    <a:pt x="2055469" y="298602"/>
                  </a:lnTo>
                  <a:lnTo>
                    <a:pt x="2055469" y="489089"/>
                  </a:lnTo>
                  <a:lnTo>
                    <a:pt x="2094661" y="489089"/>
                  </a:lnTo>
                  <a:lnTo>
                    <a:pt x="2094661" y="333705"/>
                  </a:lnTo>
                  <a:lnTo>
                    <a:pt x="2192883" y="333705"/>
                  </a:lnTo>
                  <a:lnTo>
                    <a:pt x="2192883" y="298602"/>
                  </a:lnTo>
                  <a:close/>
                </a:path>
                <a:path w="2586354" h="819785">
                  <a:moveTo>
                    <a:pt x="2361450" y="590105"/>
                  </a:moveTo>
                  <a:lnTo>
                    <a:pt x="2327732" y="590105"/>
                  </a:lnTo>
                  <a:lnTo>
                    <a:pt x="2235454" y="714159"/>
                  </a:lnTo>
                  <a:lnTo>
                    <a:pt x="2235454" y="590105"/>
                  </a:lnTo>
                  <a:lnTo>
                    <a:pt x="2196261" y="590105"/>
                  </a:lnTo>
                  <a:lnTo>
                    <a:pt x="2196261" y="780592"/>
                  </a:lnTo>
                  <a:lnTo>
                    <a:pt x="2229205" y="780592"/>
                  </a:lnTo>
                  <a:lnTo>
                    <a:pt x="2278850" y="714159"/>
                  </a:lnTo>
                  <a:lnTo>
                    <a:pt x="2322563" y="655675"/>
                  </a:lnTo>
                  <a:lnTo>
                    <a:pt x="2322563" y="780592"/>
                  </a:lnTo>
                  <a:lnTo>
                    <a:pt x="2361450" y="780592"/>
                  </a:lnTo>
                  <a:lnTo>
                    <a:pt x="2361450" y="655675"/>
                  </a:lnTo>
                  <a:lnTo>
                    <a:pt x="2361450" y="590105"/>
                  </a:lnTo>
                  <a:close/>
                </a:path>
                <a:path w="2586354" h="819785">
                  <a:moveTo>
                    <a:pt x="2401062" y="7099"/>
                  </a:moveTo>
                  <a:lnTo>
                    <a:pt x="2362403" y="7099"/>
                  </a:lnTo>
                  <a:lnTo>
                    <a:pt x="2307171" y="86017"/>
                  </a:lnTo>
                  <a:lnTo>
                    <a:pt x="2293988" y="67195"/>
                  </a:lnTo>
                  <a:lnTo>
                    <a:pt x="2251926" y="7099"/>
                  </a:lnTo>
                  <a:lnTo>
                    <a:pt x="2213038" y="7099"/>
                  </a:lnTo>
                  <a:lnTo>
                    <a:pt x="2213038" y="197586"/>
                  </a:lnTo>
                  <a:lnTo>
                    <a:pt x="2252230" y="197586"/>
                  </a:lnTo>
                  <a:lnTo>
                    <a:pt x="2252230" y="67195"/>
                  </a:lnTo>
                  <a:lnTo>
                    <a:pt x="2296833" y="128460"/>
                  </a:lnTo>
                  <a:lnTo>
                    <a:pt x="2318588" y="128460"/>
                  </a:lnTo>
                  <a:lnTo>
                    <a:pt x="2348941" y="86017"/>
                  </a:lnTo>
                  <a:lnTo>
                    <a:pt x="2362403" y="67195"/>
                  </a:lnTo>
                  <a:lnTo>
                    <a:pt x="2362403" y="197586"/>
                  </a:lnTo>
                  <a:lnTo>
                    <a:pt x="2401062" y="197586"/>
                  </a:lnTo>
                  <a:lnTo>
                    <a:pt x="2401062" y="67195"/>
                  </a:lnTo>
                  <a:lnTo>
                    <a:pt x="2401062" y="7099"/>
                  </a:lnTo>
                  <a:close/>
                </a:path>
                <a:path w="2586354" h="819785">
                  <a:moveTo>
                    <a:pt x="2414460" y="393801"/>
                  </a:moveTo>
                  <a:lnTo>
                    <a:pt x="2412682" y="373799"/>
                  </a:lnTo>
                  <a:lnTo>
                    <a:pt x="2407361" y="355434"/>
                  </a:lnTo>
                  <a:lnTo>
                    <a:pt x="2398509" y="338696"/>
                  </a:lnTo>
                  <a:lnTo>
                    <a:pt x="2392591" y="331470"/>
                  </a:lnTo>
                  <a:lnTo>
                    <a:pt x="2386152" y="323596"/>
                  </a:lnTo>
                  <a:lnTo>
                    <a:pt x="2374506" y="313753"/>
                  </a:lnTo>
                  <a:lnTo>
                    <a:pt x="2374506" y="393801"/>
                  </a:lnTo>
                  <a:lnTo>
                    <a:pt x="2373426" y="406717"/>
                  </a:lnTo>
                  <a:lnTo>
                    <a:pt x="2348700" y="446189"/>
                  </a:lnTo>
                  <a:lnTo>
                    <a:pt x="2315705" y="456145"/>
                  </a:lnTo>
                  <a:lnTo>
                    <a:pt x="2303551" y="455028"/>
                  </a:lnTo>
                  <a:lnTo>
                    <a:pt x="2266188" y="429082"/>
                  </a:lnTo>
                  <a:lnTo>
                    <a:pt x="2256917" y="393801"/>
                  </a:lnTo>
                  <a:lnTo>
                    <a:pt x="2257933" y="380885"/>
                  </a:lnTo>
                  <a:lnTo>
                    <a:pt x="2282406" y="341490"/>
                  </a:lnTo>
                  <a:lnTo>
                    <a:pt x="2315705" y="331470"/>
                  </a:lnTo>
                  <a:lnTo>
                    <a:pt x="2327770" y="332587"/>
                  </a:lnTo>
                  <a:lnTo>
                    <a:pt x="2364930" y="358559"/>
                  </a:lnTo>
                  <a:lnTo>
                    <a:pt x="2374506" y="393801"/>
                  </a:lnTo>
                  <a:lnTo>
                    <a:pt x="2374506" y="313753"/>
                  </a:lnTo>
                  <a:lnTo>
                    <a:pt x="2371204" y="310946"/>
                  </a:lnTo>
                  <a:lnTo>
                    <a:pt x="2354491" y="301929"/>
                  </a:lnTo>
                  <a:lnTo>
                    <a:pt x="2335987" y="296532"/>
                  </a:lnTo>
                  <a:lnTo>
                    <a:pt x="2315705" y="294741"/>
                  </a:lnTo>
                  <a:lnTo>
                    <a:pt x="2295347" y="296532"/>
                  </a:lnTo>
                  <a:lnTo>
                    <a:pt x="2259901" y="310946"/>
                  </a:lnTo>
                  <a:lnTo>
                    <a:pt x="2232596" y="338696"/>
                  </a:lnTo>
                  <a:lnTo>
                    <a:pt x="2216874" y="393801"/>
                  </a:lnTo>
                  <a:lnTo>
                    <a:pt x="2218613" y="413677"/>
                  </a:lnTo>
                  <a:lnTo>
                    <a:pt x="2244877" y="464007"/>
                  </a:lnTo>
                  <a:lnTo>
                    <a:pt x="2276741" y="485698"/>
                  </a:lnTo>
                  <a:lnTo>
                    <a:pt x="2315705" y="492861"/>
                  </a:lnTo>
                  <a:lnTo>
                    <a:pt x="2335987" y="491083"/>
                  </a:lnTo>
                  <a:lnTo>
                    <a:pt x="2386152" y="464007"/>
                  </a:lnTo>
                  <a:lnTo>
                    <a:pt x="2407361" y="432003"/>
                  </a:lnTo>
                  <a:lnTo>
                    <a:pt x="2412682" y="413677"/>
                  </a:lnTo>
                  <a:lnTo>
                    <a:pt x="2414460" y="393801"/>
                  </a:lnTo>
                  <a:close/>
                </a:path>
                <a:path w="2586354" h="819785">
                  <a:moveTo>
                    <a:pt x="2560967" y="590105"/>
                  </a:moveTo>
                  <a:lnTo>
                    <a:pt x="2521775" y="590105"/>
                  </a:lnTo>
                  <a:lnTo>
                    <a:pt x="2521775" y="624357"/>
                  </a:lnTo>
                  <a:lnTo>
                    <a:pt x="2521775" y="670648"/>
                  </a:lnTo>
                  <a:lnTo>
                    <a:pt x="2474938" y="670648"/>
                  </a:lnTo>
                  <a:lnTo>
                    <a:pt x="2463063" y="669137"/>
                  </a:lnTo>
                  <a:lnTo>
                    <a:pt x="2454160" y="664692"/>
                  </a:lnTo>
                  <a:lnTo>
                    <a:pt x="2448560" y="657428"/>
                  </a:lnTo>
                  <a:lnTo>
                    <a:pt x="2446629" y="647496"/>
                  </a:lnTo>
                  <a:lnTo>
                    <a:pt x="2448560" y="637794"/>
                  </a:lnTo>
                  <a:lnTo>
                    <a:pt x="2454160" y="630516"/>
                  </a:lnTo>
                  <a:lnTo>
                    <a:pt x="2463063" y="625944"/>
                  </a:lnTo>
                  <a:lnTo>
                    <a:pt x="2474938" y="624357"/>
                  </a:lnTo>
                  <a:lnTo>
                    <a:pt x="2521775" y="624357"/>
                  </a:lnTo>
                  <a:lnTo>
                    <a:pt x="2521775" y="590105"/>
                  </a:lnTo>
                  <a:lnTo>
                    <a:pt x="2472779" y="590105"/>
                  </a:lnTo>
                  <a:lnTo>
                    <a:pt x="2458440" y="591070"/>
                  </a:lnTo>
                  <a:lnTo>
                    <a:pt x="2417153" y="614210"/>
                  </a:lnTo>
                  <a:lnTo>
                    <a:pt x="2407196" y="646417"/>
                  </a:lnTo>
                  <a:lnTo>
                    <a:pt x="2409875" y="664273"/>
                  </a:lnTo>
                  <a:lnTo>
                    <a:pt x="2417661" y="679437"/>
                  </a:lnTo>
                  <a:lnTo>
                    <a:pt x="2430145" y="691286"/>
                  </a:lnTo>
                  <a:lnTo>
                    <a:pt x="2446934" y="699198"/>
                  </a:lnTo>
                  <a:lnTo>
                    <a:pt x="2387295" y="780592"/>
                  </a:lnTo>
                  <a:lnTo>
                    <a:pt x="2432507" y="780592"/>
                  </a:lnTo>
                  <a:lnTo>
                    <a:pt x="2488514" y="703592"/>
                  </a:lnTo>
                  <a:lnTo>
                    <a:pt x="2521775" y="703592"/>
                  </a:lnTo>
                  <a:lnTo>
                    <a:pt x="2521775" y="780592"/>
                  </a:lnTo>
                  <a:lnTo>
                    <a:pt x="2560967" y="780592"/>
                  </a:lnTo>
                  <a:lnTo>
                    <a:pt x="2560967" y="703592"/>
                  </a:lnTo>
                  <a:lnTo>
                    <a:pt x="2560967" y="670648"/>
                  </a:lnTo>
                  <a:lnTo>
                    <a:pt x="2560967" y="624357"/>
                  </a:lnTo>
                  <a:lnTo>
                    <a:pt x="2560967" y="590105"/>
                  </a:lnTo>
                  <a:close/>
                </a:path>
                <a:path w="2586354" h="819785">
                  <a:moveTo>
                    <a:pt x="2586228" y="162483"/>
                  </a:moveTo>
                  <a:lnTo>
                    <a:pt x="2482532" y="162483"/>
                  </a:lnTo>
                  <a:lnTo>
                    <a:pt x="2482532" y="113487"/>
                  </a:lnTo>
                  <a:lnTo>
                    <a:pt x="2563622" y="113487"/>
                  </a:lnTo>
                  <a:lnTo>
                    <a:pt x="2563622" y="78930"/>
                  </a:lnTo>
                  <a:lnTo>
                    <a:pt x="2482532" y="78930"/>
                  </a:lnTo>
                  <a:lnTo>
                    <a:pt x="2482532" y="42202"/>
                  </a:lnTo>
                  <a:lnTo>
                    <a:pt x="2583218" y="42202"/>
                  </a:lnTo>
                  <a:lnTo>
                    <a:pt x="2583218" y="7099"/>
                  </a:lnTo>
                  <a:lnTo>
                    <a:pt x="2443340" y="7099"/>
                  </a:lnTo>
                  <a:lnTo>
                    <a:pt x="2443340" y="197586"/>
                  </a:lnTo>
                  <a:lnTo>
                    <a:pt x="2586228" y="197586"/>
                  </a:lnTo>
                  <a:lnTo>
                    <a:pt x="2586228" y="162483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15850" y="994867"/>
              <a:ext cx="125730" cy="194310"/>
            </a:xfrm>
            <a:custGeom>
              <a:avLst/>
              <a:gdLst/>
              <a:ahLst/>
              <a:cxnLst/>
              <a:rect l="l" t="t" r="r" b="b"/>
              <a:pathLst>
                <a:path w="125729" h="194309">
                  <a:moveTo>
                    <a:pt x="62844" y="0"/>
                  </a:moveTo>
                  <a:lnTo>
                    <a:pt x="0" y="62758"/>
                  </a:lnTo>
                  <a:lnTo>
                    <a:pt x="62838" y="193989"/>
                  </a:lnTo>
                  <a:lnTo>
                    <a:pt x="125694" y="62758"/>
                  </a:lnTo>
                  <a:lnTo>
                    <a:pt x="62844" y="0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4735" y="633877"/>
              <a:ext cx="87332" cy="873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191534" y="373915"/>
              <a:ext cx="438784" cy="625475"/>
            </a:xfrm>
            <a:custGeom>
              <a:avLst/>
              <a:gdLst/>
              <a:ahLst/>
              <a:cxnLst/>
              <a:rect l="l" t="t" r="r" b="b"/>
              <a:pathLst>
                <a:path w="438784" h="625475">
                  <a:moveTo>
                    <a:pt x="374319" y="309448"/>
                  </a:moveTo>
                  <a:lnTo>
                    <a:pt x="364655" y="249986"/>
                  </a:lnTo>
                  <a:lnTo>
                    <a:pt x="339547" y="197789"/>
                  </a:lnTo>
                  <a:lnTo>
                    <a:pt x="313448" y="164376"/>
                  </a:lnTo>
                  <a:lnTo>
                    <a:pt x="304850" y="153352"/>
                  </a:lnTo>
                  <a:lnTo>
                    <a:pt x="283552" y="133350"/>
                  </a:lnTo>
                  <a:lnTo>
                    <a:pt x="283552" y="307517"/>
                  </a:lnTo>
                  <a:lnTo>
                    <a:pt x="277647" y="361823"/>
                  </a:lnTo>
                  <a:lnTo>
                    <a:pt x="264439" y="417258"/>
                  </a:lnTo>
                  <a:lnTo>
                    <a:pt x="250685" y="461733"/>
                  </a:lnTo>
                  <a:lnTo>
                    <a:pt x="243166" y="483133"/>
                  </a:lnTo>
                  <a:lnTo>
                    <a:pt x="187159" y="427037"/>
                  </a:lnTo>
                  <a:lnTo>
                    <a:pt x="131140" y="483133"/>
                  </a:lnTo>
                  <a:lnTo>
                    <a:pt x="123634" y="461733"/>
                  </a:lnTo>
                  <a:lnTo>
                    <a:pt x="109880" y="417258"/>
                  </a:lnTo>
                  <a:lnTo>
                    <a:pt x="96672" y="361823"/>
                  </a:lnTo>
                  <a:lnTo>
                    <a:pt x="90766" y="307517"/>
                  </a:lnTo>
                  <a:lnTo>
                    <a:pt x="104876" y="247954"/>
                  </a:lnTo>
                  <a:lnTo>
                    <a:pt x="136436" y="203796"/>
                  </a:lnTo>
                  <a:lnTo>
                    <a:pt x="169252" y="175717"/>
                  </a:lnTo>
                  <a:lnTo>
                    <a:pt x="187159" y="164376"/>
                  </a:lnTo>
                  <a:lnTo>
                    <a:pt x="205066" y="175717"/>
                  </a:lnTo>
                  <a:lnTo>
                    <a:pt x="237883" y="203796"/>
                  </a:lnTo>
                  <a:lnTo>
                    <a:pt x="269430" y="247954"/>
                  </a:lnTo>
                  <a:lnTo>
                    <a:pt x="283552" y="307517"/>
                  </a:lnTo>
                  <a:lnTo>
                    <a:pt x="283552" y="133350"/>
                  </a:lnTo>
                  <a:lnTo>
                    <a:pt x="266407" y="117233"/>
                  </a:lnTo>
                  <a:lnTo>
                    <a:pt x="230085" y="89941"/>
                  </a:lnTo>
                  <a:lnTo>
                    <a:pt x="201714" y="72021"/>
                  </a:lnTo>
                  <a:lnTo>
                    <a:pt x="187159" y="63969"/>
                  </a:lnTo>
                  <a:lnTo>
                    <a:pt x="172605" y="72021"/>
                  </a:lnTo>
                  <a:lnTo>
                    <a:pt x="107911" y="117233"/>
                  </a:lnTo>
                  <a:lnTo>
                    <a:pt x="69469" y="153352"/>
                  </a:lnTo>
                  <a:lnTo>
                    <a:pt x="34772" y="197789"/>
                  </a:lnTo>
                  <a:lnTo>
                    <a:pt x="9664" y="249986"/>
                  </a:lnTo>
                  <a:lnTo>
                    <a:pt x="0" y="309448"/>
                  </a:lnTo>
                  <a:lnTo>
                    <a:pt x="15989" y="411797"/>
                  </a:lnTo>
                  <a:lnTo>
                    <a:pt x="51168" y="514540"/>
                  </a:lnTo>
                  <a:lnTo>
                    <a:pt x="86334" y="593737"/>
                  </a:lnTo>
                  <a:lnTo>
                    <a:pt x="102323" y="625449"/>
                  </a:lnTo>
                  <a:lnTo>
                    <a:pt x="187159" y="540473"/>
                  </a:lnTo>
                  <a:lnTo>
                    <a:pt x="271995" y="625449"/>
                  </a:lnTo>
                  <a:lnTo>
                    <a:pt x="287985" y="593737"/>
                  </a:lnTo>
                  <a:lnTo>
                    <a:pt x="311645" y="540473"/>
                  </a:lnTo>
                  <a:lnTo>
                    <a:pt x="323164" y="514540"/>
                  </a:lnTo>
                  <a:lnTo>
                    <a:pt x="333908" y="483133"/>
                  </a:lnTo>
                  <a:lnTo>
                    <a:pt x="358330" y="411797"/>
                  </a:lnTo>
                  <a:lnTo>
                    <a:pt x="374319" y="309448"/>
                  </a:lnTo>
                  <a:close/>
                </a:path>
                <a:path w="438784" h="625475">
                  <a:moveTo>
                    <a:pt x="438277" y="63969"/>
                  </a:moveTo>
                  <a:lnTo>
                    <a:pt x="374319" y="0"/>
                  </a:lnTo>
                  <a:lnTo>
                    <a:pt x="310349" y="63969"/>
                  </a:lnTo>
                  <a:lnTo>
                    <a:pt x="374319" y="127939"/>
                  </a:lnTo>
                  <a:lnTo>
                    <a:pt x="438277" y="63969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13642"/>
              <a:ext cx="7444740" cy="685800"/>
            </a:xfrm>
            <a:custGeom>
              <a:avLst/>
              <a:gdLst/>
              <a:ahLst/>
              <a:cxnLst/>
              <a:rect l="l" t="t" r="r" b="b"/>
              <a:pathLst>
                <a:path w="7444740" h="685800">
                  <a:moveTo>
                    <a:pt x="7444375" y="0"/>
                  </a:moveTo>
                  <a:lnTo>
                    <a:pt x="0" y="0"/>
                  </a:lnTo>
                  <a:lnTo>
                    <a:pt x="0" y="685281"/>
                  </a:lnTo>
                  <a:lnTo>
                    <a:pt x="7444375" y="685281"/>
                  </a:lnTo>
                  <a:lnTo>
                    <a:pt x="7444375" y="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6675" y="584557"/>
              <a:ext cx="4817745" cy="379730"/>
            </a:xfrm>
            <a:custGeom>
              <a:avLst/>
              <a:gdLst/>
              <a:ahLst/>
              <a:cxnLst/>
              <a:rect l="l" t="t" r="r" b="b"/>
              <a:pathLst>
                <a:path w="4817745" h="379730">
                  <a:moveTo>
                    <a:pt x="300304" y="259245"/>
                  </a:moveTo>
                  <a:lnTo>
                    <a:pt x="257352" y="259245"/>
                  </a:lnTo>
                  <a:lnTo>
                    <a:pt x="257352" y="6286"/>
                  </a:lnTo>
                  <a:lnTo>
                    <a:pt x="193548" y="6286"/>
                  </a:lnTo>
                  <a:lnTo>
                    <a:pt x="193548" y="259245"/>
                  </a:lnTo>
                  <a:lnTo>
                    <a:pt x="63792" y="259245"/>
                  </a:lnTo>
                  <a:lnTo>
                    <a:pt x="63792" y="6286"/>
                  </a:lnTo>
                  <a:lnTo>
                    <a:pt x="0" y="6286"/>
                  </a:lnTo>
                  <a:lnTo>
                    <a:pt x="0" y="316395"/>
                  </a:lnTo>
                  <a:lnTo>
                    <a:pt x="240144" y="316395"/>
                  </a:lnTo>
                  <a:lnTo>
                    <a:pt x="240144" y="379691"/>
                  </a:lnTo>
                  <a:lnTo>
                    <a:pt x="300304" y="379691"/>
                  </a:lnTo>
                  <a:lnTo>
                    <a:pt x="300304" y="259245"/>
                  </a:lnTo>
                  <a:close/>
                </a:path>
                <a:path w="4817745" h="379730">
                  <a:moveTo>
                    <a:pt x="579513" y="259245"/>
                  </a:moveTo>
                  <a:lnTo>
                    <a:pt x="410705" y="259245"/>
                  </a:lnTo>
                  <a:lnTo>
                    <a:pt x="410705" y="179489"/>
                  </a:lnTo>
                  <a:lnTo>
                    <a:pt x="542709" y="179489"/>
                  </a:lnTo>
                  <a:lnTo>
                    <a:pt x="542709" y="123215"/>
                  </a:lnTo>
                  <a:lnTo>
                    <a:pt x="410705" y="123215"/>
                  </a:lnTo>
                  <a:lnTo>
                    <a:pt x="410705" y="63423"/>
                  </a:lnTo>
                  <a:lnTo>
                    <a:pt x="574611" y="63423"/>
                  </a:lnTo>
                  <a:lnTo>
                    <a:pt x="574611" y="6286"/>
                  </a:lnTo>
                  <a:lnTo>
                    <a:pt x="346900" y="6286"/>
                  </a:lnTo>
                  <a:lnTo>
                    <a:pt x="346900" y="316395"/>
                  </a:lnTo>
                  <a:lnTo>
                    <a:pt x="579513" y="316395"/>
                  </a:lnTo>
                  <a:lnTo>
                    <a:pt x="579513" y="259245"/>
                  </a:lnTo>
                  <a:close/>
                </a:path>
                <a:path w="4817745" h="379730">
                  <a:moveTo>
                    <a:pt x="897661" y="6286"/>
                  </a:moveTo>
                  <a:lnTo>
                    <a:pt x="834237" y="6286"/>
                  </a:lnTo>
                  <a:lnTo>
                    <a:pt x="834237" y="122339"/>
                  </a:lnTo>
                  <a:lnTo>
                    <a:pt x="694309" y="122339"/>
                  </a:lnTo>
                  <a:lnTo>
                    <a:pt x="694309" y="6286"/>
                  </a:lnTo>
                  <a:lnTo>
                    <a:pt x="630504" y="6286"/>
                  </a:lnTo>
                  <a:lnTo>
                    <a:pt x="630504" y="316395"/>
                  </a:lnTo>
                  <a:lnTo>
                    <a:pt x="694309" y="316395"/>
                  </a:lnTo>
                  <a:lnTo>
                    <a:pt x="694309" y="180365"/>
                  </a:lnTo>
                  <a:lnTo>
                    <a:pt x="834237" y="180365"/>
                  </a:lnTo>
                  <a:lnTo>
                    <a:pt x="834237" y="316395"/>
                  </a:lnTo>
                  <a:lnTo>
                    <a:pt x="897661" y="316395"/>
                  </a:lnTo>
                  <a:lnTo>
                    <a:pt x="897661" y="180365"/>
                  </a:lnTo>
                  <a:lnTo>
                    <a:pt x="897661" y="122339"/>
                  </a:lnTo>
                  <a:lnTo>
                    <a:pt x="897661" y="6286"/>
                  </a:lnTo>
                  <a:close/>
                </a:path>
                <a:path w="4817745" h="379730">
                  <a:moveTo>
                    <a:pt x="1205636" y="6286"/>
                  </a:moveTo>
                  <a:lnTo>
                    <a:pt x="945515" y="6286"/>
                  </a:lnTo>
                  <a:lnTo>
                    <a:pt x="945515" y="63423"/>
                  </a:lnTo>
                  <a:lnTo>
                    <a:pt x="1043355" y="63423"/>
                  </a:lnTo>
                  <a:lnTo>
                    <a:pt x="1043355" y="316395"/>
                  </a:lnTo>
                  <a:lnTo>
                    <a:pt x="1107160" y="316395"/>
                  </a:lnTo>
                  <a:lnTo>
                    <a:pt x="1107160" y="63423"/>
                  </a:lnTo>
                  <a:lnTo>
                    <a:pt x="1205636" y="63423"/>
                  </a:lnTo>
                  <a:lnTo>
                    <a:pt x="1205636" y="6286"/>
                  </a:lnTo>
                  <a:close/>
                </a:path>
                <a:path w="4817745" h="379730">
                  <a:moveTo>
                    <a:pt x="1496656" y="99733"/>
                  </a:moveTo>
                  <a:lnTo>
                    <a:pt x="1489316" y="62052"/>
                  </a:lnTo>
                  <a:lnTo>
                    <a:pt x="1451686" y="21018"/>
                  </a:lnTo>
                  <a:lnTo>
                    <a:pt x="1432839" y="12750"/>
                  </a:lnTo>
                  <a:lnTo>
                    <a:pt x="1432839" y="100609"/>
                  </a:lnTo>
                  <a:lnTo>
                    <a:pt x="1429524" y="117119"/>
                  </a:lnTo>
                  <a:lnTo>
                    <a:pt x="1419923" y="129209"/>
                  </a:lnTo>
                  <a:lnTo>
                    <a:pt x="1404607" y="136639"/>
                  </a:lnTo>
                  <a:lnTo>
                    <a:pt x="1384109" y="139166"/>
                  </a:lnTo>
                  <a:lnTo>
                    <a:pt x="1316786" y="139166"/>
                  </a:lnTo>
                  <a:lnTo>
                    <a:pt x="1316786" y="62052"/>
                  </a:lnTo>
                  <a:lnTo>
                    <a:pt x="1384109" y="62052"/>
                  </a:lnTo>
                  <a:lnTo>
                    <a:pt x="1404607" y="64579"/>
                  </a:lnTo>
                  <a:lnTo>
                    <a:pt x="1419923" y="71996"/>
                  </a:lnTo>
                  <a:lnTo>
                    <a:pt x="1429524" y="84086"/>
                  </a:lnTo>
                  <a:lnTo>
                    <a:pt x="1432839" y="100609"/>
                  </a:lnTo>
                  <a:lnTo>
                    <a:pt x="1432839" y="12750"/>
                  </a:lnTo>
                  <a:lnTo>
                    <a:pt x="1412189" y="7924"/>
                  </a:lnTo>
                  <a:lnTo>
                    <a:pt x="1388516" y="6286"/>
                  </a:lnTo>
                  <a:lnTo>
                    <a:pt x="1252994" y="6286"/>
                  </a:lnTo>
                  <a:lnTo>
                    <a:pt x="1252994" y="316395"/>
                  </a:lnTo>
                  <a:lnTo>
                    <a:pt x="1316786" y="316395"/>
                  </a:lnTo>
                  <a:lnTo>
                    <a:pt x="1316786" y="193675"/>
                  </a:lnTo>
                  <a:lnTo>
                    <a:pt x="1388516" y="193675"/>
                  </a:lnTo>
                  <a:lnTo>
                    <a:pt x="1433271" y="187071"/>
                  </a:lnTo>
                  <a:lnTo>
                    <a:pt x="1467396" y="167551"/>
                  </a:lnTo>
                  <a:lnTo>
                    <a:pt x="1494815" y="119659"/>
                  </a:lnTo>
                  <a:lnTo>
                    <a:pt x="1496656" y="99733"/>
                  </a:lnTo>
                  <a:close/>
                </a:path>
                <a:path w="4817745" h="379730">
                  <a:moveTo>
                    <a:pt x="1937131" y="316395"/>
                  </a:moveTo>
                  <a:lnTo>
                    <a:pt x="1805736" y="173329"/>
                  </a:lnTo>
                  <a:lnTo>
                    <a:pt x="1782902" y="148463"/>
                  </a:lnTo>
                  <a:lnTo>
                    <a:pt x="1801393" y="128485"/>
                  </a:lnTo>
                  <a:lnTo>
                    <a:pt x="1914525" y="6286"/>
                  </a:lnTo>
                  <a:lnTo>
                    <a:pt x="1836534" y="6286"/>
                  </a:lnTo>
                  <a:lnTo>
                    <a:pt x="1722234" y="128485"/>
                  </a:lnTo>
                  <a:lnTo>
                    <a:pt x="1722234" y="6286"/>
                  </a:lnTo>
                  <a:lnTo>
                    <a:pt x="1658429" y="6286"/>
                  </a:lnTo>
                  <a:lnTo>
                    <a:pt x="1658429" y="316395"/>
                  </a:lnTo>
                  <a:lnTo>
                    <a:pt x="1722234" y="316395"/>
                  </a:lnTo>
                  <a:lnTo>
                    <a:pt x="1722234" y="173329"/>
                  </a:lnTo>
                  <a:lnTo>
                    <a:pt x="1855622" y="316395"/>
                  </a:lnTo>
                  <a:lnTo>
                    <a:pt x="1937131" y="316395"/>
                  </a:lnTo>
                  <a:close/>
                </a:path>
                <a:path w="4817745" h="379730">
                  <a:moveTo>
                    <a:pt x="2251278" y="161277"/>
                  </a:moveTo>
                  <a:lnTo>
                    <a:pt x="2248382" y="128701"/>
                  </a:lnTo>
                  <a:lnTo>
                    <a:pt x="2239721" y="98806"/>
                  </a:lnTo>
                  <a:lnTo>
                    <a:pt x="2225319" y="71564"/>
                  </a:lnTo>
                  <a:lnTo>
                    <a:pt x="2215667" y="59791"/>
                  </a:lnTo>
                  <a:lnTo>
                    <a:pt x="2205177" y="46977"/>
                  </a:lnTo>
                  <a:lnTo>
                    <a:pt x="2186216" y="30937"/>
                  </a:lnTo>
                  <a:lnTo>
                    <a:pt x="2186216" y="161277"/>
                  </a:lnTo>
                  <a:lnTo>
                    <a:pt x="2184463" y="182295"/>
                  </a:lnTo>
                  <a:lnTo>
                    <a:pt x="2170633" y="218694"/>
                  </a:lnTo>
                  <a:lnTo>
                    <a:pt x="2144217" y="246545"/>
                  </a:lnTo>
                  <a:lnTo>
                    <a:pt x="2090508" y="262763"/>
                  </a:lnTo>
                  <a:lnTo>
                    <a:pt x="2070709" y="260946"/>
                  </a:lnTo>
                  <a:lnTo>
                    <a:pt x="2021801" y="233997"/>
                  </a:lnTo>
                  <a:lnTo>
                    <a:pt x="2001469" y="201447"/>
                  </a:lnTo>
                  <a:lnTo>
                    <a:pt x="1994801" y="161277"/>
                  </a:lnTo>
                  <a:lnTo>
                    <a:pt x="1996452" y="140246"/>
                  </a:lnTo>
                  <a:lnTo>
                    <a:pt x="2009902" y="103898"/>
                  </a:lnTo>
                  <a:lnTo>
                    <a:pt x="2036305" y="76111"/>
                  </a:lnTo>
                  <a:lnTo>
                    <a:pt x="2090508" y="59791"/>
                  </a:lnTo>
                  <a:lnTo>
                    <a:pt x="2110155" y="61620"/>
                  </a:lnTo>
                  <a:lnTo>
                    <a:pt x="2158708" y="88671"/>
                  </a:lnTo>
                  <a:lnTo>
                    <a:pt x="2179243" y="121107"/>
                  </a:lnTo>
                  <a:lnTo>
                    <a:pt x="2186216" y="161277"/>
                  </a:lnTo>
                  <a:lnTo>
                    <a:pt x="2186216" y="30937"/>
                  </a:lnTo>
                  <a:lnTo>
                    <a:pt x="2180856" y="26390"/>
                  </a:lnTo>
                  <a:lnTo>
                    <a:pt x="2153640" y="11709"/>
                  </a:lnTo>
                  <a:lnTo>
                    <a:pt x="2123529" y="2921"/>
                  </a:lnTo>
                  <a:lnTo>
                    <a:pt x="2090508" y="0"/>
                  </a:lnTo>
                  <a:lnTo>
                    <a:pt x="2057361" y="2921"/>
                  </a:lnTo>
                  <a:lnTo>
                    <a:pt x="1999665" y="26390"/>
                  </a:lnTo>
                  <a:lnTo>
                    <a:pt x="1955203" y="71564"/>
                  </a:lnTo>
                  <a:lnTo>
                    <a:pt x="1932444" y="128701"/>
                  </a:lnTo>
                  <a:lnTo>
                    <a:pt x="1929612" y="161277"/>
                  </a:lnTo>
                  <a:lnTo>
                    <a:pt x="1932444" y="193636"/>
                  </a:lnTo>
                  <a:lnTo>
                    <a:pt x="1955203" y="250774"/>
                  </a:lnTo>
                  <a:lnTo>
                    <a:pt x="1999665" y="296214"/>
                  </a:lnTo>
                  <a:lnTo>
                    <a:pt x="2057361" y="319633"/>
                  </a:lnTo>
                  <a:lnTo>
                    <a:pt x="2090508" y="322541"/>
                  </a:lnTo>
                  <a:lnTo>
                    <a:pt x="2123529" y="319633"/>
                  </a:lnTo>
                  <a:lnTo>
                    <a:pt x="2153640" y="310883"/>
                  </a:lnTo>
                  <a:lnTo>
                    <a:pt x="2180856" y="296214"/>
                  </a:lnTo>
                  <a:lnTo>
                    <a:pt x="2205177" y="275564"/>
                  </a:lnTo>
                  <a:lnTo>
                    <a:pt x="2215578" y="262763"/>
                  </a:lnTo>
                  <a:lnTo>
                    <a:pt x="2225319" y="250774"/>
                  </a:lnTo>
                  <a:lnTo>
                    <a:pt x="2239721" y="223456"/>
                  </a:lnTo>
                  <a:lnTo>
                    <a:pt x="2248382" y="193636"/>
                  </a:lnTo>
                  <a:lnTo>
                    <a:pt x="2251278" y="161277"/>
                  </a:lnTo>
                  <a:close/>
                </a:path>
                <a:path w="4817745" h="379730">
                  <a:moveTo>
                    <a:pt x="2615019" y="6286"/>
                  </a:moveTo>
                  <a:lnTo>
                    <a:pt x="2552090" y="6286"/>
                  </a:lnTo>
                  <a:lnTo>
                    <a:pt x="2462161" y="134772"/>
                  </a:lnTo>
                  <a:lnTo>
                    <a:pt x="2440711" y="104127"/>
                  </a:lnTo>
                  <a:lnTo>
                    <a:pt x="2372233" y="6286"/>
                  </a:lnTo>
                  <a:lnTo>
                    <a:pt x="2308936" y="6286"/>
                  </a:lnTo>
                  <a:lnTo>
                    <a:pt x="2308936" y="316395"/>
                  </a:lnTo>
                  <a:lnTo>
                    <a:pt x="2372741" y="316395"/>
                  </a:lnTo>
                  <a:lnTo>
                    <a:pt x="2372741" y="104127"/>
                  </a:lnTo>
                  <a:lnTo>
                    <a:pt x="2445334" y="203847"/>
                  </a:lnTo>
                  <a:lnTo>
                    <a:pt x="2480754" y="203847"/>
                  </a:lnTo>
                  <a:lnTo>
                    <a:pt x="2530170" y="134772"/>
                  </a:lnTo>
                  <a:lnTo>
                    <a:pt x="2552090" y="104127"/>
                  </a:lnTo>
                  <a:lnTo>
                    <a:pt x="2552090" y="316395"/>
                  </a:lnTo>
                  <a:lnTo>
                    <a:pt x="2615019" y="316395"/>
                  </a:lnTo>
                  <a:lnTo>
                    <a:pt x="2615019" y="104127"/>
                  </a:lnTo>
                  <a:lnTo>
                    <a:pt x="2615019" y="6286"/>
                  </a:lnTo>
                  <a:close/>
                </a:path>
                <a:path w="4817745" h="379730">
                  <a:moveTo>
                    <a:pt x="2943466" y="6286"/>
                  </a:moveTo>
                  <a:lnTo>
                    <a:pt x="2683853" y="6286"/>
                  </a:lnTo>
                  <a:lnTo>
                    <a:pt x="2683853" y="316395"/>
                  </a:lnTo>
                  <a:lnTo>
                    <a:pt x="2747657" y="316395"/>
                  </a:lnTo>
                  <a:lnTo>
                    <a:pt x="2747657" y="63423"/>
                  </a:lnTo>
                  <a:lnTo>
                    <a:pt x="2880042" y="63423"/>
                  </a:lnTo>
                  <a:lnTo>
                    <a:pt x="2880042" y="316395"/>
                  </a:lnTo>
                  <a:lnTo>
                    <a:pt x="2943466" y="316395"/>
                  </a:lnTo>
                  <a:lnTo>
                    <a:pt x="2943466" y="63423"/>
                  </a:lnTo>
                  <a:lnTo>
                    <a:pt x="2943466" y="6286"/>
                  </a:lnTo>
                  <a:close/>
                </a:path>
                <a:path w="4817745" h="379730">
                  <a:moveTo>
                    <a:pt x="3244773" y="259245"/>
                  </a:moveTo>
                  <a:lnTo>
                    <a:pt x="3075965" y="259245"/>
                  </a:lnTo>
                  <a:lnTo>
                    <a:pt x="3075965" y="179489"/>
                  </a:lnTo>
                  <a:lnTo>
                    <a:pt x="3207982" y="179489"/>
                  </a:lnTo>
                  <a:lnTo>
                    <a:pt x="3207982" y="123215"/>
                  </a:lnTo>
                  <a:lnTo>
                    <a:pt x="3075965" y="123215"/>
                  </a:lnTo>
                  <a:lnTo>
                    <a:pt x="3075965" y="63423"/>
                  </a:lnTo>
                  <a:lnTo>
                    <a:pt x="3239884" y="63423"/>
                  </a:lnTo>
                  <a:lnTo>
                    <a:pt x="3239884" y="6286"/>
                  </a:lnTo>
                  <a:lnTo>
                    <a:pt x="3012173" y="6286"/>
                  </a:lnTo>
                  <a:lnTo>
                    <a:pt x="3012173" y="316395"/>
                  </a:lnTo>
                  <a:lnTo>
                    <a:pt x="3244773" y="316395"/>
                  </a:lnTo>
                  <a:lnTo>
                    <a:pt x="3244773" y="259245"/>
                  </a:lnTo>
                  <a:close/>
                </a:path>
                <a:path w="4817745" h="379730">
                  <a:moveTo>
                    <a:pt x="3535045" y="6286"/>
                  </a:moveTo>
                  <a:lnTo>
                    <a:pt x="3274923" y="6286"/>
                  </a:lnTo>
                  <a:lnTo>
                    <a:pt x="3274923" y="63423"/>
                  </a:lnTo>
                  <a:lnTo>
                    <a:pt x="3372764" y="63423"/>
                  </a:lnTo>
                  <a:lnTo>
                    <a:pt x="3372764" y="316395"/>
                  </a:lnTo>
                  <a:lnTo>
                    <a:pt x="3436569" y="316395"/>
                  </a:lnTo>
                  <a:lnTo>
                    <a:pt x="3436569" y="63423"/>
                  </a:lnTo>
                  <a:lnTo>
                    <a:pt x="3535045" y="63423"/>
                  </a:lnTo>
                  <a:lnTo>
                    <a:pt x="3535045" y="6286"/>
                  </a:lnTo>
                  <a:close/>
                </a:path>
                <a:path w="4817745" h="379730">
                  <a:moveTo>
                    <a:pt x="3815003" y="259245"/>
                  </a:moveTo>
                  <a:lnTo>
                    <a:pt x="3646195" y="259245"/>
                  </a:lnTo>
                  <a:lnTo>
                    <a:pt x="3646195" y="179489"/>
                  </a:lnTo>
                  <a:lnTo>
                    <a:pt x="3778212" y="179489"/>
                  </a:lnTo>
                  <a:lnTo>
                    <a:pt x="3778212" y="123215"/>
                  </a:lnTo>
                  <a:lnTo>
                    <a:pt x="3646195" y="123215"/>
                  </a:lnTo>
                  <a:lnTo>
                    <a:pt x="3646195" y="63423"/>
                  </a:lnTo>
                  <a:lnTo>
                    <a:pt x="3810114" y="63423"/>
                  </a:lnTo>
                  <a:lnTo>
                    <a:pt x="3810114" y="6286"/>
                  </a:lnTo>
                  <a:lnTo>
                    <a:pt x="3582390" y="6286"/>
                  </a:lnTo>
                  <a:lnTo>
                    <a:pt x="3582390" y="316395"/>
                  </a:lnTo>
                  <a:lnTo>
                    <a:pt x="3815003" y="316395"/>
                  </a:lnTo>
                  <a:lnTo>
                    <a:pt x="3815003" y="259245"/>
                  </a:lnTo>
                  <a:close/>
                </a:path>
                <a:path w="4817745" h="379730">
                  <a:moveTo>
                    <a:pt x="4133151" y="6286"/>
                  </a:moveTo>
                  <a:lnTo>
                    <a:pt x="4069727" y="6286"/>
                  </a:lnTo>
                  <a:lnTo>
                    <a:pt x="4069727" y="122339"/>
                  </a:lnTo>
                  <a:lnTo>
                    <a:pt x="3929799" y="122339"/>
                  </a:lnTo>
                  <a:lnTo>
                    <a:pt x="3929799" y="6286"/>
                  </a:lnTo>
                  <a:lnTo>
                    <a:pt x="3866007" y="6286"/>
                  </a:lnTo>
                  <a:lnTo>
                    <a:pt x="3866007" y="316395"/>
                  </a:lnTo>
                  <a:lnTo>
                    <a:pt x="3929799" y="316395"/>
                  </a:lnTo>
                  <a:lnTo>
                    <a:pt x="3929799" y="180365"/>
                  </a:lnTo>
                  <a:lnTo>
                    <a:pt x="4069727" y="180365"/>
                  </a:lnTo>
                  <a:lnTo>
                    <a:pt x="4069727" y="316395"/>
                  </a:lnTo>
                  <a:lnTo>
                    <a:pt x="4133151" y="316395"/>
                  </a:lnTo>
                  <a:lnTo>
                    <a:pt x="4133151" y="180365"/>
                  </a:lnTo>
                  <a:lnTo>
                    <a:pt x="4133151" y="122339"/>
                  </a:lnTo>
                  <a:lnTo>
                    <a:pt x="4133151" y="6286"/>
                  </a:lnTo>
                  <a:close/>
                </a:path>
                <a:path w="4817745" h="379730">
                  <a:moveTo>
                    <a:pt x="4502175" y="259245"/>
                  </a:moveTo>
                  <a:lnTo>
                    <a:pt x="4459211" y="259245"/>
                  </a:lnTo>
                  <a:lnTo>
                    <a:pt x="4459211" y="6286"/>
                  </a:lnTo>
                  <a:lnTo>
                    <a:pt x="4395406" y="6286"/>
                  </a:lnTo>
                  <a:lnTo>
                    <a:pt x="4395406" y="259245"/>
                  </a:lnTo>
                  <a:lnTo>
                    <a:pt x="4265663" y="259245"/>
                  </a:lnTo>
                  <a:lnTo>
                    <a:pt x="4265663" y="6286"/>
                  </a:lnTo>
                  <a:lnTo>
                    <a:pt x="4201858" y="6286"/>
                  </a:lnTo>
                  <a:lnTo>
                    <a:pt x="4201858" y="316395"/>
                  </a:lnTo>
                  <a:lnTo>
                    <a:pt x="4442003" y="316395"/>
                  </a:lnTo>
                  <a:lnTo>
                    <a:pt x="4442003" y="379691"/>
                  </a:lnTo>
                  <a:lnTo>
                    <a:pt x="4502175" y="379691"/>
                  </a:lnTo>
                  <a:lnTo>
                    <a:pt x="4502175" y="259245"/>
                  </a:lnTo>
                  <a:close/>
                </a:path>
                <a:path w="4817745" h="379730">
                  <a:moveTo>
                    <a:pt x="4817681" y="6286"/>
                  </a:moveTo>
                  <a:lnTo>
                    <a:pt x="4762792" y="6286"/>
                  </a:lnTo>
                  <a:lnTo>
                    <a:pt x="4612576" y="208241"/>
                  </a:lnTo>
                  <a:lnTo>
                    <a:pt x="4612576" y="6286"/>
                  </a:lnTo>
                  <a:lnTo>
                    <a:pt x="4548771" y="6286"/>
                  </a:lnTo>
                  <a:lnTo>
                    <a:pt x="4548771" y="316395"/>
                  </a:lnTo>
                  <a:lnTo>
                    <a:pt x="4602404" y="316395"/>
                  </a:lnTo>
                  <a:lnTo>
                    <a:pt x="4683226" y="208241"/>
                  </a:lnTo>
                  <a:lnTo>
                    <a:pt x="4754372" y="113042"/>
                  </a:lnTo>
                  <a:lnTo>
                    <a:pt x="4754372" y="316395"/>
                  </a:lnTo>
                  <a:lnTo>
                    <a:pt x="4817681" y="316395"/>
                  </a:lnTo>
                  <a:lnTo>
                    <a:pt x="4817681" y="113042"/>
                  </a:lnTo>
                  <a:lnTo>
                    <a:pt x="4817681" y="6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89779" y="4430562"/>
              <a:ext cx="5424170" cy="1364615"/>
            </a:xfrm>
            <a:custGeom>
              <a:avLst/>
              <a:gdLst/>
              <a:ahLst/>
              <a:cxnLst/>
              <a:rect l="l" t="t" r="r" b="b"/>
              <a:pathLst>
                <a:path w="5424170" h="1364614">
                  <a:moveTo>
                    <a:pt x="159473" y="878357"/>
                  </a:moveTo>
                  <a:lnTo>
                    <a:pt x="0" y="878357"/>
                  </a:lnTo>
                  <a:lnTo>
                    <a:pt x="0" y="1068857"/>
                  </a:lnTo>
                  <a:lnTo>
                    <a:pt x="39192" y="1068857"/>
                  </a:lnTo>
                  <a:lnTo>
                    <a:pt x="39192" y="913460"/>
                  </a:lnTo>
                  <a:lnTo>
                    <a:pt x="120510" y="913460"/>
                  </a:lnTo>
                  <a:lnTo>
                    <a:pt x="120510" y="1068857"/>
                  </a:lnTo>
                  <a:lnTo>
                    <a:pt x="159473" y="1068857"/>
                  </a:lnTo>
                  <a:lnTo>
                    <a:pt x="159473" y="913460"/>
                  </a:lnTo>
                  <a:lnTo>
                    <a:pt x="159473" y="878357"/>
                  </a:lnTo>
                  <a:close/>
                </a:path>
                <a:path w="5424170" h="1364614">
                  <a:moveTo>
                    <a:pt x="204089" y="390563"/>
                  </a:moveTo>
                  <a:lnTo>
                    <a:pt x="202311" y="370560"/>
                  </a:lnTo>
                  <a:lnTo>
                    <a:pt x="196989" y="352196"/>
                  </a:lnTo>
                  <a:lnTo>
                    <a:pt x="188137" y="335457"/>
                  </a:lnTo>
                  <a:lnTo>
                    <a:pt x="182219" y="328231"/>
                  </a:lnTo>
                  <a:lnTo>
                    <a:pt x="175780" y="320357"/>
                  </a:lnTo>
                  <a:lnTo>
                    <a:pt x="164122" y="310502"/>
                  </a:lnTo>
                  <a:lnTo>
                    <a:pt x="164122" y="390563"/>
                  </a:lnTo>
                  <a:lnTo>
                    <a:pt x="163042" y="403479"/>
                  </a:lnTo>
                  <a:lnTo>
                    <a:pt x="138328" y="442950"/>
                  </a:lnTo>
                  <a:lnTo>
                    <a:pt x="105333" y="452907"/>
                  </a:lnTo>
                  <a:lnTo>
                    <a:pt x="93179" y="451802"/>
                  </a:lnTo>
                  <a:lnTo>
                    <a:pt x="55816" y="425843"/>
                  </a:lnTo>
                  <a:lnTo>
                    <a:pt x="46545" y="390563"/>
                  </a:lnTo>
                  <a:lnTo>
                    <a:pt x="47561" y="377659"/>
                  </a:lnTo>
                  <a:lnTo>
                    <a:pt x="72034" y="338251"/>
                  </a:lnTo>
                  <a:lnTo>
                    <a:pt x="105333" y="328231"/>
                  </a:lnTo>
                  <a:lnTo>
                    <a:pt x="117398" y="329349"/>
                  </a:lnTo>
                  <a:lnTo>
                    <a:pt x="154559" y="355333"/>
                  </a:lnTo>
                  <a:lnTo>
                    <a:pt x="164122" y="390563"/>
                  </a:lnTo>
                  <a:lnTo>
                    <a:pt x="164122" y="310502"/>
                  </a:lnTo>
                  <a:lnTo>
                    <a:pt x="160832" y="307708"/>
                  </a:lnTo>
                  <a:lnTo>
                    <a:pt x="144119" y="298704"/>
                  </a:lnTo>
                  <a:lnTo>
                    <a:pt x="125615" y="293306"/>
                  </a:lnTo>
                  <a:lnTo>
                    <a:pt x="105333" y="291503"/>
                  </a:lnTo>
                  <a:lnTo>
                    <a:pt x="84975" y="293306"/>
                  </a:lnTo>
                  <a:lnTo>
                    <a:pt x="49530" y="307708"/>
                  </a:lnTo>
                  <a:lnTo>
                    <a:pt x="22225" y="335457"/>
                  </a:lnTo>
                  <a:lnTo>
                    <a:pt x="6502" y="390563"/>
                  </a:lnTo>
                  <a:lnTo>
                    <a:pt x="8242" y="410438"/>
                  </a:lnTo>
                  <a:lnTo>
                    <a:pt x="34505" y="460781"/>
                  </a:lnTo>
                  <a:lnTo>
                    <a:pt x="66357" y="482460"/>
                  </a:lnTo>
                  <a:lnTo>
                    <a:pt x="105333" y="489635"/>
                  </a:lnTo>
                  <a:lnTo>
                    <a:pt x="125615" y="487845"/>
                  </a:lnTo>
                  <a:lnTo>
                    <a:pt x="175780" y="460781"/>
                  </a:lnTo>
                  <a:lnTo>
                    <a:pt x="196989" y="428764"/>
                  </a:lnTo>
                  <a:lnTo>
                    <a:pt x="202311" y="410438"/>
                  </a:lnTo>
                  <a:lnTo>
                    <a:pt x="204089" y="390563"/>
                  </a:lnTo>
                  <a:close/>
                </a:path>
                <a:path w="5424170" h="1364614">
                  <a:moveTo>
                    <a:pt x="341033" y="3860"/>
                  </a:moveTo>
                  <a:lnTo>
                    <a:pt x="301840" y="3860"/>
                  </a:lnTo>
                  <a:lnTo>
                    <a:pt x="301840" y="38112"/>
                  </a:lnTo>
                  <a:lnTo>
                    <a:pt x="301840" y="84404"/>
                  </a:lnTo>
                  <a:lnTo>
                    <a:pt x="255003" y="84404"/>
                  </a:lnTo>
                  <a:lnTo>
                    <a:pt x="243128" y="82892"/>
                  </a:lnTo>
                  <a:lnTo>
                    <a:pt x="234226" y="78447"/>
                  </a:lnTo>
                  <a:lnTo>
                    <a:pt x="228625" y="71196"/>
                  </a:lnTo>
                  <a:lnTo>
                    <a:pt x="226695" y="61264"/>
                  </a:lnTo>
                  <a:lnTo>
                    <a:pt x="228625" y="51562"/>
                  </a:lnTo>
                  <a:lnTo>
                    <a:pt x="234226" y="44272"/>
                  </a:lnTo>
                  <a:lnTo>
                    <a:pt x="243128" y="39700"/>
                  </a:lnTo>
                  <a:lnTo>
                    <a:pt x="255003" y="38112"/>
                  </a:lnTo>
                  <a:lnTo>
                    <a:pt x="301840" y="38112"/>
                  </a:lnTo>
                  <a:lnTo>
                    <a:pt x="301840" y="3860"/>
                  </a:lnTo>
                  <a:lnTo>
                    <a:pt x="252844" y="3860"/>
                  </a:lnTo>
                  <a:lnTo>
                    <a:pt x="238506" y="4826"/>
                  </a:lnTo>
                  <a:lnTo>
                    <a:pt x="197218" y="27965"/>
                  </a:lnTo>
                  <a:lnTo>
                    <a:pt x="187261" y="60185"/>
                  </a:lnTo>
                  <a:lnTo>
                    <a:pt x="189941" y="78028"/>
                  </a:lnTo>
                  <a:lnTo>
                    <a:pt x="197726" y="93192"/>
                  </a:lnTo>
                  <a:lnTo>
                    <a:pt x="210210" y="105041"/>
                  </a:lnTo>
                  <a:lnTo>
                    <a:pt x="226999" y="112953"/>
                  </a:lnTo>
                  <a:lnTo>
                    <a:pt x="167360" y="194348"/>
                  </a:lnTo>
                  <a:lnTo>
                    <a:pt x="212572" y="194348"/>
                  </a:lnTo>
                  <a:lnTo>
                    <a:pt x="268579" y="117348"/>
                  </a:lnTo>
                  <a:lnTo>
                    <a:pt x="301840" y="117348"/>
                  </a:lnTo>
                  <a:lnTo>
                    <a:pt x="301840" y="194348"/>
                  </a:lnTo>
                  <a:lnTo>
                    <a:pt x="341033" y="194348"/>
                  </a:lnTo>
                  <a:lnTo>
                    <a:pt x="341033" y="117348"/>
                  </a:lnTo>
                  <a:lnTo>
                    <a:pt x="341033" y="84404"/>
                  </a:lnTo>
                  <a:lnTo>
                    <a:pt x="341033" y="38112"/>
                  </a:lnTo>
                  <a:lnTo>
                    <a:pt x="341033" y="3860"/>
                  </a:lnTo>
                  <a:close/>
                </a:path>
                <a:path w="5424170" h="1364614">
                  <a:moveTo>
                    <a:pt x="392696" y="973569"/>
                  </a:moveTo>
                  <a:lnTo>
                    <a:pt x="390918" y="953566"/>
                  </a:lnTo>
                  <a:lnTo>
                    <a:pt x="385597" y="935189"/>
                  </a:lnTo>
                  <a:lnTo>
                    <a:pt x="376758" y="918464"/>
                  </a:lnTo>
                  <a:lnTo>
                    <a:pt x="370827" y="911225"/>
                  </a:lnTo>
                  <a:lnTo>
                    <a:pt x="364388" y="903363"/>
                  </a:lnTo>
                  <a:lnTo>
                    <a:pt x="352742" y="893521"/>
                  </a:lnTo>
                  <a:lnTo>
                    <a:pt x="352742" y="973569"/>
                  </a:lnTo>
                  <a:lnTo>
                    <a:pt x="351663" y="986485"/>
                  </a:lnTo>
                  <a:lnTo>
                    <a:pt x="326936" y="1025944"/>
                  </a:lnTo>
                  <a:lnTo>
                    <a:pt x="293941" y="1035913"/>
                  </a:lnTo>
                  <a:lnTo>
                    <a:pt x="281787" y="1034796"/>
                  </a:lnTo>
                  <a:lnTo>
                    <a:pt x="244436" y="1008837"/>
                  </a:lnTo>
                  <a:lnTo>
                    <a:pt x="235153" y="973569"/>
                  </a:lnTo>
                  <a:lnTo>
                    <a:pt x="236169" y="960653"/>
                  </a:lnTo>
                  <a:lnTo>
                    <a:pt x="260642" y="921258"/>
                  </a:lnTo>
                  <a:lnTo>
                    <a:pt x="293941" y="911225"/>
                  </a:lnTo>
                  <a:lnTo>
                    <a:pt x="306019" y="912355"/>
                  </a:lnTo>
                  <a:lnTo>
                    <a:pt x="343166" y="938326"/>
                  </a:lnTo>
                  <a:lnTo>
                    <a:pt x="352742" y="973569"/>
                  </a:lnTo>
                  <a:lnTo>
                    <a:pt x="352742" y="893521"/>
                  </a:lnTo>
                  <a:lnTo>
                    <a:pt x="349440" y="890714"/>
                  </a:lnTo>
                  <a:lnTo>
                    <a:pt x="332727" y="881697"/>
                  </a:lnTo>
                  <a:lnTo>
                    <a:pt x="314223" y="876300"/>
                  </a:lnTo>
                  <a:lnTo>
                    <a:pt x="293941" y="874509"/>
                  </a:lnTo>
                  <a:lnTo>
                    <a:pt x="273583" y="876300"/>
                  </a:lnTo>
                  <a:lnTo>
                    <a:pt x="238150" y="890714"/>
                  </a:lnTo>
                  <a:lnTo>
                    <a:pt x="210832" y="918464"/>
                  </a:lnTo>
                  <a:lnTo>
                    <a:pt x="195110" y="973569"/>
                  </a:lnTo>
                  <a:lnTo>
                    <a:pt x="196850" y="993444"/>
                  </a:lnTo>
                  <a:lnTo>
                    <a:pt x="223113" y="1043774"/>
                  </a:lnTo>
                  <a:lnTo>
                    <a:pt x="254977" y="1065466"/>
                  </a:lnTo>
                  <a:lnTo>
                    <a:pt x="293941" y="1072629"/>
                  </a:lnTo>
                  <a:lnTo>
                    <a:pt x="314223" y="1070851"/>
                  </a:lnTo>
                  <a:lnTo>
                    <a:pt x="364388" y="1043774"/>
                  </a:lnTo>
                  <a:lnTo>
                    <a:pt x="385597" y="1011770"/>
                  </a:lnTo>
                  <a:lnTo>
                    <a:pt x="390918" y="993444"/>
                  </a:lnTo>
                  <a:lnTo>
                    <a:pt x="392696" y="973569"/>
                  </a:lnTo>
                  <a:close/>
                </a:path>
                <a:path w="5424170" h="1364614">
                  <a:moveTo>
                    <a:pt x="427291" y="450748"/>
                  </a:moveTo>
                  <a:lnTo>
                    <a:pt x="401142" y="450748"/>
                  </a:lnTo>
                  <a:lnTo>
                    <a:pt x="401142" y="330466"/>
                  </a:lnTo>
                  <a:lnTo>
                    <a:pt x="401142" y="295363"/>
                  </a:lnTo>
                  <a:lnTo>
                    <a:pt x="361950" y="295363"/>
                  </a:lnTo>
                  <a:lnTo>
                    <a:pt x="361950" y="330466"/>
                  </a:lnTo>
                  <a:lnTo>
                    <a:pt x="361950" y="450748"/>
                  </a:lnTo>
                  <a:lnTo>
                    <a:pt x="285483" y="450748"/>
                  </a:lnTo>
                  <a:lnTo>
                    <a:pt x="295719" y="424446"/>
                  </a:lnTo>
                  <a:lnTo>
                    <a:pt x="302044" y="396100"/>
                  </a:lnTo>
                  <a:lnTo>
                    <a:pt x="305269" y="365010"/>
                  </a:lnTo>
                  <a:lnTo>
                    <a:pt x="306158" y="330466"/>
                  </a:lnTo>
                  <a:lnTo>
                    <a:pt x="361950" y="330466"/>
                  </a:lnTo>
                  <a:lnTo>
                    <a:pt x="361950" y="295363"/>
                  </a:lnTo>
                  <a:lnTo>
                    <a:pt x="267195" y="295363"/>
                  </a:lnTo>
                  <a:lnTo>
                    <a:pt x="267119" y="330466"/>
                  </a:lnTo>
                  <a:lnTo>
                    <a:pt x="266852" y="347929"/>
                  </a:lnTo>
                  <a:lnTo>
                    <a:pt x="263918" y="386080"/>
                  </a:lnTo>
                  <a:lnTo>
                    <a:pt x="253466" y="428485"/>
                  </a:lnTo>
                  <a:lnTo>
                    <a:pt x="242201" y="450748"/>
                  </a:lnTo>
                  <a:lnTo>
                    <a:pt x="223456" y="450748"/>
                  </a:lnTo>
                  <a:lnTo>
                    <a:pt x="223456" y="524738"/>
                  </a:lnTo>
                  <a:lnTo>
                    <a:pt x="260184" y="524738"/>
                  </a:lnTo>
                  <a:lnTo>
                    <a:pt x="260184" y="485851"/>
                  </a:lnTo>
                  <a:lnTo>
                    <a:pt x="390575" y="485851"/>
                  </a:lnTo>
                  <a:lnTo>
                    <a:pt x="390575" y="524738"/>
                  </a:lnTo>
                  <a:lnTo>
                    <a:pt x="427291" y="524738"/>
                  </a:lnTo>
                  <a:lnTo>
                    <a:pt x="427291" y="485851"/>
                  </a:lnTo>
                  <a:lnTo>
                    <a:pt x="427291" y="450748"/>
                  </a:lnTo>
                  <a:close/>
                </a:path>
                <a:path w="5424170" h="1364614">
                  <a:moveTo>
                    <a:pt x="446570" y="742251"/>
                  </a:moveTo>
                  <a:lnTo>
                    <a:pt x="420192" y="742251"/>
                  </a:lnTo>
                  <a:lnTo>
                    <a:pt x="420192" y="586854"/>
                  </a:lnTo>
                  <a:lnTo>
                    <a:pt x="381000" y="586854"/>
                  </a:lnTo>
                  <a:lnTo>
                    <a:pt x="381000" y="742251"/>
                  </a:lnTo>
                  <a:lnTo>
                    <a:pt x="301294" y="742251"/>
                  </a:lnTo>
                  <a:lnTo>
                    <a:pt x="301294" y="586854"/>
                  </a:lnTo>
                  <a:lnTo>
                    <a:pt x="262102" y="586854"/>
                  </a:lnTo>
                  <a:lnTo>
                    <a:pt x="262102" y="777354"/>
                  </a:lnTo>
                  <a:lnTo>
                    <a:pt x="409613" y="777354"/>
                  </a:lnTo>
                  <a:lnTo>
                    <a:pt x="409613" y="816229"/>
                  </a:lnTo>
                  <a:lnTo>
                    <a:pt x="446570" y="816229"/>
                  </a:lnTo>
                  <a:lnTo>
                    <a:pt x="446570" y="742251"/>
                  </a:lnTo>
                  <a:close/>
                </a:path>
                <a:path w="5424170" h="1364614">
                  <a:moveTo>
                    <a:pt x="545172" y="140182"/>
                  </a:moveTo>
                  <a:lnTo>
                    <a:pt x="544449" y="130276"/>
                  </a:lnTo>
                  <a:lnTo>
                    <a:pt x="542302" y="121323"/>
                  </a:lnTo>
                  <a:lnTo>
                    <a:pt x="538734" y="113296"/>
                  </a:lnTo>
                  <a:lnTo>
                    <a:pt x="536981" y="110794"/>
                  </a:lnTo>
                  <a:lnTo>
                    <a:pt x="533755" y="106159"/>
                  </a:lnTo>
                  <a:lnTo>
                    <a:pt x="527761" y="100050"/>
                  </a:lnTo>
                  <a:lnTo>
                    <a:pt x="521233" y="95173"/>
                  </a:lnTo>
                  <a:lnTo>
                    <a:pt x="514159" y="91567"/>
                  </a:lnTo>
                  <a:lnTo>
                    <a:pt x="506526" y="89268"/>
                  </a:lnTo>
                  <a:lnTo>
                    <a:pt x="515759" y="83794"/>
                  </a:lnTo>
                  <a:lnTo>
                    <a:pt x="520763" y="78384"/>
                  </a:lnTo>
                  <a:lnTo>
                    <a:pt x="523367" y="75577"/>
                  </a:lnTo>
                  <a:lnTo>
                    <a:pt x="528535" y="64744"/>
                  </a:lnTo>
                  <a:lnTo>
                    <a:pt x="530440" y="51460"/>
                  </a:lnTo>
                  <a:lnTo>
                    <a:pt x="527405" y="36499"/>
                  </a:lnTo>
                  <a:lnTo>
                    <a:pt x="526326" y="31165"/>
                  </a:lnTo>
                  <a:lnTo>
                    <a:pt x="514654" y="16230"/>
                  </a:lnTo>
                  <a:lnTo>
                    <a:pt x="502666" y="10160"/>
                  </a:lnTo>
                  <a:lnTo>
                    <a:pt x="502666" y="135864"/>
                  </a:lnTo>
                  <a:lnTo>
                    <a:pt x="500545" y="146507"/>
                  </a:lnTo>
                  <a:lnTo>
                    <a:pt x="494411" y="154266"/>
                  </a:lnTo>
                  <a:lnTo>
                    <a:pt x="484657" y="159016"/>
                  </a:lnTo>
                  <a:lnTo>
                    <a:pt x="471652" y="160629"/>
                  </a:lnTo>
                  <a:lnTo>
                    <a:pt x="422427" y="160629"/>
                  </a:lnTo>
                  <a:lnTo>
                    <a:pt x="422427" y="110794"/>
                  </a:lnTo>
                  <a:lnTo>
                    <a:pt x="471652" y="110794"/>
                  </a:lnTo>
                  <a:lnTo>
                    <a:pt x="484657" y="112445"/>
                  </a:lnTo>
                  <a:lnTo>
                    <a:pt x="494411" y="117284"/>
                  </a:lnTo>
                  <a:lnTo>
                    <a:pt x="500545" y="125145"/>
                  </a:lnTo>
                  <a:lnTo>
                    <a:pt x="502666" y="135864"/>
                  </a:lnTo>
                  <a:lnTo>
                    <a:pt x="502666" y="10160"/>
                  </a:lnTo>
                  <a:lnTo>
                    <a:pt x="496455" y="7010"/>
                  </a:lnTo>
                  <a:lnTo>
                    <a:pt x="492633" y="6515"/>
                  </a:lnTo>
                  <a:lnTo>
                    <a:pt x="492633" y="57708"/>
                  </a:lnTo>
                  <a:lnTo>
                    <a:pt x="490842" y="66446"/>
                  </a:lnTo>
                  <a:lnTo>
                    <a:pt x="485686" y="72936"/>
                  </a:lnTo>
                  <a:lnTo>
                    <a:pt x="477469" y="76987"/>
                  </a:lnTo>
                  <a:lnTo>
                    <a:pt x="466483" y="78384"/>
                  </a:lnTo>
                  <a:lnTo>
                    <a:pt x="422427" y="78384"/>
                  </a:lnTo>
                  <a:lnTo>
                    <a:pt x="422427" y="36499"/>
                  </a:lnTo>
                  <a:lnTo>
                    <a:pt x="466483" y="36499"/>
                  </a:lnTo>
                  <a:lnTo>
                    <a:pt x="477469" y="37934"/>
                  </a:lnTo>
                  <a:lnTo>
                    <a:pt x="485686" y="42100"/>
                  </a:lnTo>
                  <a:lnTo>
                    <a:pt x="490842" y="48768"/>
                  </a:lnTo>
                  <a:lnTo>
                    <a:pt x="492633" y="57708"/>
                  </a:lnTo>
                  <a:lnTo>
                    <a:pt x="492633" y="6515"/>
                  </a:lnTo>
                  <a:lnTo>
                    <a:pt x="472732" y="3860"/>
                  </a:lnTo>
                  <a:lnTo>
                    <a:pt x="383235" y="3860"/>
                  </a:lnTo>
                  <a:lnTo>
                    <a:pt x="383235" y="194348"/>
                  </a:lnTo>
                  <a:lnTo>
                    <a:pt x="478980" y="194348"/>
                  </a:lnTo>
                  <a:lnTo>
                    <a:pt x="517448" y="185953"/>
                  </a:lnTo>
                  <a:lnTo>
                    <a:pt x="544042" y="151663"/>
                  </a:lnTo>
                  <a:lnTo>
                    <a:pt x="545172" y="140182"/>
                  </a:lnTo>
                  <a:close/>
                </a:path>
                <a:path w="5424170" h="1364614">
                  <a:moveTo>
                    <a:pt x="615899" y="1033754"/>
                  </a:moveTo>
                  <a:lnTo>
                    <a:pt x="589749" y="1033754"/>
                  </a:lnTo>
                  <a:lnTo>
                    <a:pt x="589749" y="913460"/>
                  </a:lnTo>
                  <a:lnTo>
                    <a:pt x="589749" y="878357"/>
                  </a:lnTo>
                  <a:lnTo>
                    <a:pt x="550557" y="878357"/>
                  </a:lnTo>
                  <a:lnTo>
                    <a:pt x="550557" y="913460"/>
                  </a:lnTo>
                  <a:lnTo>
                    <a:pt x="550557" y="1033754"/>
                  </a:lnTo>
                  <a:lnTo>
                    <a:pt x="474091" y="1033754"/>
                  </a:lnTo>
                  <a:lnTo>
                    <a:pt x="484327" y="1007452"/>
                  </a:lnTo>
                  <a:lnTo>
                    <a:pt x="490651" y="979106"/>
                  </a:lnTo>
                  <a:lnTo>
                    <a:pt x="493877" y="948016"/>
                  </a:lnTo>
                  <a:lnTo>
                    <a:pt x="494779" y="913460"/>
                  </a:lnTo>
                  <a:lnTo>
                    <a:pt x="550557" y="913460"/>
                  </a:lnTo>
                  <a:lnTo>
                    <a:pt x="550557" y="878357"/>
                  </a:lnTo>
                  <a:lnTo>
                    <a:pt x="455815" y="878357"/>
                  </a:lnTo>
                  <a:lnTo>
                    <a:pt x="455739" y="913460"/>
                  </a:lnTo>
                  <a:lnTo>
                    <a:pt x="455460" y="930935"/>
                  </a:lnTo>
                  <a:lnTo>
                    <a:pt x="452526" y="969086"/>
                  </a:lnTo>
                  <a:lnTo>
                    <a:pt x="442074" y="1011478"/>
                  </a:lnTo>
                  <a:lnTo>
                    <a:pt x="430809" y="1033754"/>
                  </a:lnTo>
                  <a:lnTo>
                    <a:pt x="412064" y="1033754"/>
                  </a:lnTo>
                  <a:lnTo>
                    <a:pt x="412064" y="1107732"/>
                  </a:lnTo>
                  <a:lnTo>
                    <a:pt x="448792" y="1107732"/>
                  </a:lnTo>
                  <a:lnTo>
                    <a:pt x="448792" y="1068857"/>
                  </a:lnTo>
                  <a:lnTo>
                    <a:pt x="579183" y="1068857"/>
                  </a:lnTo>
                  <a:lnTo>
                    <a:pt x="579183" y="1107732"/>
                  </a:lnTo>
                  <a:lnTo>
                    <a:pt x="615899" y="1107732"/>
                  </a:lnTo>
                  <a:lnTo>
                    <a:pt x="615899" y="1068857"/>
                  </a:lnTo>
                  <a:lnTo>
                    <a:pt x="615899" y="1033754"/>
                  </a:lnTo>
                  <a:close/>
                </a:path>
                <a:path w="5424170" h="1364614">
                  <a:moveTo>
                    <a:pt x="618083" y="742251"/>
                  </a:moveTo>
                  <a:lnTo>
                    <a:pt x="514388" y="742251"/>
                  </a:lnTo>
                  <a:lnTo>
                    <a:pt x="514388" y="693254"/>
                  </a:lnTo>
                  <a:lnTo>
                    <a:pt x="595477" y="693254"/>
                  </a:lnTo>
                  <a:lnTo>
                    <a:pt x="595477" y="658685"/>
                  </a:lnTo>
                  <a:lnTo>
                    <a:pt x="514388" y="658685"/>
                  </a:lnTo>
                  <a:lnTo>
                    <a:pt x="514388" y="621969"/>
                  </a:lnTo>
                  <a:lnTo>
                    <a:pt x="615073" y="621969"/>
                  </a:lnTo>
                  <a:lnTo>
                    <a:pt x="615073" y="586854"/>
                  </a:lnTo>
                  <a:lnTo>
                    <a:pt x="475195" y="586854"/>
                  </a:lnTo>
                  <a:lnTo>
                    <a:pt x="475195" y="777354"/>
                  </a:lnTo>
                  <a:lnTo>
                    <a:pt x="618083" y="777354"/>
                  </a:lnTo>
                  <a:lnTo>
                    <a:pt x="618083" y="742251"/>
                  </a:lnTo>
                  <a:close/>
                </a:path>
                <a:path w="5424170" h="1364614">
                  <a:moveTo>
                    <a:pt x="620026" y="295363"/>
                  </a:moveTo>
                  <a:lnTo>
                    <a:pt x="581063" y="295363"/>
                  </a:lnTo>
                  <a:lnTo>
                    <a:pt x="581063" y="366649"/>
                  </a:lnTo>
                  <a:lnTo>
                    <a:pt x="495109" y="366649"/>
                  </a:lnTo>
                  <a:lnTo>
                    <a:pt x="495109" y="295363"/>
                  </a:lnTo>
                  <a:lnTo>
                    <a:pt x="455917" y="295363"/>
                  </a:lnTo>
                  <a:lnTo>
                    <a:pt x="455917" y="485851"/>
                  </a:lnTo>
                  <a:lnTo>
                    <a:pt x="495109" y="485851"/>
                  </a:lnTo>
                  <a:lnTo>
                    <a:pt x="495109" y="402297"/>
                  </a:lnTo>
                  <a:lnTo>
                    <a:pt x="581063" y="402297"/>
                  </a:lnTo>
                  <a:lnTo>
                    <a:pt x="581063" y="485851"/>
                  </a:lnTo>
                  <a:lnTo>
                    <a:pt x="620026" y="485851"/>
                  </a:lnTo>
                  <a:lnTo>
                    <a:pt x="620026" y="402297"/>
                  </a:lnTo>
                  <a:lnTo>
                    <a:pt x="620026" y="366649"/>
                  </a:lnTo>
                  <a:lnTo>
                    <a:pt x="620026" y="295363"/>
                  </a:lnTo>
                  <a:close/>
                </a:path>
                <a:path w="5424170" h="1364614">
                  <a:moveTo>
                    <a:pt x="735126" y="3860"/>
                  </a:moveTo>
                  <a:lnTo>
                    <a:pt x="600646" y="3860"/>
                  </a:lnTo>
                  <a:lnTo>
                    <a:pt x="599871" y="59639"/>
                  </a:lnTo>
                  <a:lnTo>
                    <a:pt x="599173" y="86321"/>
                  </a:lnTo>
                  <a:lnTo>
                    <a:pt x="596023" y="125818"/>
                  </a:lnTo>
                  <a:lnTo>
                    <a:pt x="572947" y="159473"/>
                  </a:lnTo>
                  <a:lnTo>
                    <a:pt x="567474" y="159473"/>
                  </a:lnTo>
                  <a:lnTo>
                    <a:pt x="562838" y="158699"/>
                  </a:lnTo>
                  <a:lnTo>
                    <a:pt x="559066" y="157314"/>
                  </a:lnTo>
                  <a:lnTo>
                    <a:pt x="559066" y="192722"/>
                  </a:lnTo>
                  <a:lnTo>
                    <a:pt x="562838" y="194348"/>
                  </a:lnTo>
                  <a:lnTo>
                    <a:pt x="568325" y="195199"/>
                  </a:lnTo>
                  <a:lnTo>
                    <a:pt x="575106" y="195199"/>
                  </a:lnTo>
                  <a:lnTo>
                    <a:pt x="614222" y="180911"/>
                  </a:lnTo>
                  <a:lnTo>
                    <a:pt x="626198" y="159473"/>
                  </a:lnTo>
                  <a:lnTo>
                    <a:pt x="628167" y="154419"/>
                  </a:lnTo>
                  <a:lnTo>
                    <a:pt x="632675" y="133934"/>
                  </a:lnTo>
                  <a:lnTo>
                    <a:pt x="635736" y="108331"/>
                  </a:lnTo>
                  <a:lnTo>
                    <a:pt x="637451" y="77609"/>
                  </a:lnTo>
                  <a:lnTo>
                    <a:pt x="638530" y="38963"/>
                  </a:lnTo>
                  <a:lnTo>
                    <a:pt x="696239" y="38963"/>
                  </a:lnTo>
                  <a:lnTo>
                    <a:pt x="696239" y="194348"/>
                  </a:lnTo>
                  <a:lnTo>
                    <a:pt x="735126" y="194348"/>
                  </a:lnTo>
                  <a:lnTo>
                    <a:pt x="735126" y="38963"/>
                  </a:lnTo>
                  <a:lnTo>
                    <a:pt x="735126" y="3860"/>
                  </a:lnTo>
                  <a:close/>
                </a:path>
                <a:path w="5424170" h="1364614">
                  <a:moveTo>
                    <a:pt x="813511" y="586854"/>
                  </a:moveTo>
                  <a:lnTo>
                    <a:pt x="774547" y="586854"/>
                  </a:lnTo>
                  <a:lnTo>
                    <a:pt x="774547" y="658152"/>
                  </a:lnTo>
                  <a:lnTo>
                    <a:pt x="688594" y="658152"/>
                  </a:lnTo>
                  <a:lnTo>
                    <a:pt x="688594" y="586854"/>
                  </a:lnTo>
                  <a:lnTo>
                    <a:pt x="649401" y="586854"/>
                  </a:lnTo>
                  <a:lnTo>
                    <a:pt x="649401" y="777354"/>
                  </a:lnTo>
                  <a:lnTo>
                    <a:pt x="688594" y="777354"/>
                  </a:lnTo>
                  <a:lnTo>
                    <a:pt x="688594" y="693788"/>
                  </a:lnTo>
                  <a:lnTo>
                    <a:pt x="774547" y="693788"/>
                  </a:lnTo>
                  <a:lnTo>
                    <a:pt x="774547" y="777354"/>
                  </a:lnTo>
                  <a:lnTo>
                    <a:pt x="813511" y="777354"/>
                  </a:lnTo>
                  <a:lnTo>
                    <a:pt x="813511" y="693788"/>
                  </a:lnTo>
                  <a:lnTo>
                    <a:pt x="813511" y="658152"/>
                  </a:lnTo>
                  <a:lnTo>
                    <a:pt x="813511" y="586854"/>
                  </a:lnTo>
                  <a:close/>
                </a:path>
                <a:path w="5424170" h="1364614">
                  <a:moveTo>
                    <a:pt x="827087" y="1169860"/>
                  </a:moveTo>
                  <a:lnTo>
                    <a:pt x="788428" y="1169860"/>
                  </a:lnTo>
                  <a:lnTo>
                    <a:pt x="733196" y="1248791"/>
                  </a:lnTo>
                  <a:lnTo>
                    <a:pt x="720013" y="1229969"/>
                  </a:lnTo>
                  <a:lnTo>
                    <a:pt x="677951" y="1169860"/>
                  </a:lnTo>
                  <a:lnTo>
                    <a:pt x="639064" y="1169860"/>
                  </a:lnTo>
                  <a:lnTo>
                    <a:pt x="639064" y="1360360"/>
                  </a:lnTo>
                  <a:lnTo>
                    <a:pt x="678256" y="1360360"/>
                  </a:lnTo>
                  <a:lnTo>
                    <a:pt x="678256" y="1229969"/>
                  </a:lnTo>
                  <a:lnTo>
                    <a:pt x="722858" y="1291234"/>
                  </a:lnTo>
                  <a:lnTo>
                    <a:pt x="744613" y="1291234"/>
                  </a:lnTo>
                  <a:lnTo>
                    <a:pt x="774966" y="1248791"/>
                  </a:lnTo>
                  <a:lnTo>
                    <a:pt x="788428" y="1229969"/>
                  </a:lnTo>
                  <a:lnTo>
                    <a:pt x="788428" y="1360360"/>
                  </a:lnTo>
                  <a:lnTo>
                    <a:pt x="827087" y="1360360"/>
                  </a:lnTo>
                  <a:lnTo>
                    <a:pt x="827087" y="1229969"/>
                  </a:lnTo>
                  <a:lnTo>
                    <a:pt x="827087" y="1169860"/>
                  </a:lnTo>
                  <a:close/>
                </a:path>
                <a:path w="5424170" h="1364614">
                  <a:moveTo>
                    <a:pt x="827405" y="295363"/>
                  </a:moveTo>
                  <a:lnTo>
                    <a:pt x="793686" y="295363"/>
                  </a:lnTo>
                  <a:lnTo>
                    <a:pt x="701421" y="419430"/>
                  </a:lnTo>
                  <a:lnTo>
                    <a:pt x="701421" y="295363"/>
                  </a:lnTo>
                  <a:lnTo>
                    <a:pt x="662216" y="295363"/>
                  </a:lnTo>
                  <a:lnTo>
                    <a:pt x="662216" y="485851"/>
                  </a:lnTo>
                  <a:lnTo>
                    <a:pt x="695159" y="485851"/>
                  </a:lnTo>
                  <a:lnTo>
                    <a:pt x="744816" y="419430"/>
                  </a:lnTo>
                  <a:lnTo>
                    <a:pt x="788517" y="360946"/>
                  </a:lnTo>
                  <a:lnTo>
                    <a:pt x="788517" y="485851"/>
                  </a:lnTo>
                  <a:lnTo>
                    <a:pt x="827405" y="485851"/>
                  </a:lnTo>
                  <a:lnTo>
                    <a:pt x="827405" y="360946"/>
                  </a:lnTo>
                  <a:lnTo>
                    <a:pt x="827405" y="295363"/>
                  </a:lnTo>
                  <a:close/>
                </a:path>
                <a:path w="5424170" h="1364614">
                  <a:moveTo>
                    <a:pt x="832319" y="1033754"/>
                  </a:moveTo>
                  <a:lnTo>
                    <a:pt x="806170" y="1033754"/>
                  </a:lnTo>
                  <a:lnTo>
                    <a:pt x="806170" y="913460"/>
                  </a:lnTo>
                  <a:lnTo>
                    <a:pt x="806170" y="878357"/>
                  </a:lnTo>
                  <a:lnTo>
                    <a:pt x="766965" y="878357"/>
                  </a:lnTo>
                  <a:lnTo>
                    <a:pt x="766965" y="913460"/>
                  </a:lnTo>
                  <a:lnTo>
                    <a:pt x="766965" y="1033754"/>
                  </a:lnTo>
                  <a:lnTo>
                    <a:pt x="690511" y="1033754"/>
                  </a:lnTo>
                  <a:lnTo>
                    <a:pt x="700735" y="1007452"/>
                  </a:lnTo>
                  <a:lnTo>
                    <a:pt x="707072" y="979106"/>
                  </a:lnTo>
                  <a:lnTo>
                    <a:pt x="710285" y="948016"/>
                  </a:lnTo>
                  <a:lnTo>
                    <a:pt x="711187" y="913460"/>
                  </a:lnTo>
                  <a:lnTo>
                    <a:pt x="766965" y="913460"/>
                  </a:lnTo>
                  <a:lnTo>
                    <a:pt x="766965" y="878357"/>
                  </a:lnTo>
                  <a:lnTo>
                    <a:pt x="672223" y="878357"/>
                  </a:lnTo>
                  <a:lnTo>
                    <a:pt x="672147" y="913460"/>
                  </a:lnTo>
                  <a:lnTo>
                    <a:pt x="671868" y="930935"/>
                  </a:lnTo>
                  <a:lnTo>
                    <a:pt x="668934" y="969086"/>
                  </a:lnTo>
                  <a:lnTo>
                    <a:pt x="658495" y="1011478"/>
                  </a:lnTo>
                  <a:lnTo>
                    <a:pt x="647230" y="1033754"/>
                  </a:lnTo>
                  <a:lnTo>
                    <a:pt x="628484" y="1033754"/>
                  </a:lnTo>
                  <a:lnTo>
                    <a:pt x="628484" y="1107732"/>
                  </a:lnTo>
                  <a:lnTo>
                    <a:pt x="665200" y="1107732"/>
                  </a:lnTo>
                  <a:lnTo>
                    <a:pt x="665200" y="1068857"/>
                  </a:lnTo>
                  <a:lnTo>
                    <a:pt x="795591" y="1068857"/>
                  </a:lnTo>
                  <a:lnTo>
                    <a:pt x="795591" y="1107732"/>
                  </a:lnTo>
                  <a:lnTo>
                    <a:pt x="832319" y="1107732"/>
                  </a:lnTo>
                  <a:lnTo>
                    <a:pt x="832319" y="1068857"/>
                  </a:lnTo>
                  <a:lnTo>
                    <a:pt x="832319" y="1033754"/>
                  </a:lnTo>
                  <a:close/>
                </a:path>
                <a:path w="5424170" h="1364614">
                  <a:moveTo>
                    <a:pt x="934643" y="3860"/>
                  </a:moveTo>
                  <a:lnTo>
                    <a:pt x="895451" y="3860"/>
                  </a:lnTo>
                  <a:lnTo>
                    <a:pt x="895451" y="38112"/>
                  </a:lnTo>
                  <a:lnTo>
                    <a:pt x="895451" y="84404"/>
                  </a:lnTo>
                  <a:lnTo>
                    <a:pt x="848614" y="84404"/>
                  </a:lnTo>
                  <a:lnTo>
                    <a:pt x="836739" y="82892"/>
                  </a:lnTo>
                  <a:lnTo>
                    <a:pt x="827836" y="78447"/>
                  </a:lnTo>
                  <a:lnTo>
                    <a:pt x="822236" y="71196"/>
                  </a:lnTo>
                  <a:lnTo>
                    <a:pt x="820305" y="61264"/>
                  </a:lnTo>
                  <a:lnTo>
                    <a:pt x="822236" y="51562"/>
                  </a:lnTo>
                  <a:lnTo>
                    <a:pt x="827836" y="44272"/>
                  </a:lnTo>
                  <a:lnTo>
                    <a:pt x="836739" y="39700"/>
                  </a:lnTo>
                  <a:lnTo>
                    <a:pt x="848614" y="38112"/>
                  </a:lnTo>
                  <a:lnTo>
                    <a:pt x="895451" y="38112"/>
                  </a:lnTo>
                  <a:lnTo>
                    <a:pt x="895451" y="3860"/>
                  </a:lnTo>
                  <a:lnTo>
                    <a:pt x="846455" y="3860"/>
                  </a:lnTo>
                  <a:lnTo>
                    <a:pt x="832116" y="4826"/>
                  </a:lnTo>
                  <a:lnTo>
                    <a:pt x="790829" y="27965"/>
                  </a:lnTo>
                  <a:lnTo>
                    <a:pt x="780872" y="60185"/>
                  </a:lnTo>
                  <a:lnTo>
                    <a:pt x="783551" y="78028"/>
                  </a:lnTo>
                  <a:lnTo>
                    <a:pt x="791337" y="93192"/>
                  </a:lnTo>
                  <a:lnTo>
                    <a:pt x="803821" y="105041"/>
                  </a:lnTo>
                  <a:lnTo>
                    <a:pt x="820610" y="112953"/>
                  </a:lnTo>
                  <a:lnTo>
                    <a:pt x="760971" y="194348"/>
                  </a:lnTo>
                  <a:lnTo>
                    <a:pt x="806183" y="194348"/>
                  </a:lnTo>
                  <a:lnTo>
                    <a:pt x="862190" y="117348"/>
                  </a:lnTo>
                  <a:lnTo>
                    <a:pt x="895451" y="117348"/>
                  </a:lnTo>
                  <a:lnTo>
                    <a:pt x="895451" y="194348"/>
                  </a:lnTo>
                  <a:lnTo>
                    <a:pt x="934643" y="194348"/>
                  </a:lnTo>
                  <a:lnTo>
                    <a:pt x="934643" y="117348"/>
                  </a:lnTo>
                  <a:lnTo>
                    <a:pt x="934643" y="84404"/>
                  </a:lnTo>
                  <a:lnTo>
                    <a:pt x="934643" y="38112"/>
                  </a:lnTo>
                  <a:lnTo>
                    <a:pt x="934643" y="3860"/>
                  </a:lnTo>
                  <a:close/>
                </a:path>
                <a:path w="5424170" h="1364614">
                  <a:moveTo>
                    <a:pt x="1002690" y="586854"/>
                  </a:moveTo>
                  <a:lnTo>
                    <a:pt x="842911" y="586854"/>
                  </a:lnTo>
                  <a:lnTo>
                    <a:pt x="842911" y="621969"/>
                  </a:lnTo>
                  <a:lnTo>
                    <a:pt x="903008" y="621969"/>
                  </a:lnTo>
                  <a:lnTo>
                    <a:pt x="903008" y="777354"/>
                  </a:lnTo>
                  <a:lnTo>
                    <a:pt x="942200" y="777354"/>
                  </a:lnTo>
                  <a:lnTo>
                    <a:pt x="942200" y="621969"/>
                  </a:lnTo>
                  <a:lnTo>
                    <a:pt x="1002690" y="621969"/>
                  </a:lnTo>
                  <a:lnTo>
                    <a:pt x="1002690" y="586854"/>
                  </a:lnTo>
                  <a:close/>
                </a:path>
                <a:path w="5424170" h="1364614">
                  <a:moveTo>
                    <a:pt x="1003833" y="1033754"/>
                  </a:moveTo>
                  <a:lnTo>
                    <a:pt x="900137" y="1033754"/>
                  </a:lnTo>
                  <a:lnTo>
                    <a:pt x="900137" y="984758"/>
                  </a:lnTo>
                  <a:lnTo>
                    <a:pt x="981227" y="984758"/>
                  </a:lnTo>
                  <a:lnTo>
                    <a:pt x="981227" y="950188"/>
                  </a:lnTo>
                  <a:lnTo>
                    <a:pt x="900137" y="950188"/>
                  </a:lnTo>
                  <a:lnTo>
                    <a:pt x="900137" y="913460"/>
                  </a:lnTo>
                  <a:lnTo>
                    <a:pt x="1000823" y="913460"/>
                  </a:lnTo>
                  <a:lnTo>
                    <a:pt x="1000823" y="878357"/>
                  </a:lnTo>
                  <a:lnTo>
                    <a:pt x="860945" y="878357"/>
                  </a:lnTo>
                  <a:lnTo>
                    <a:pt x="860945" y="1068857"/>
                  </a:lnTo>
                  <a:lnTo>
                    <a:pt x="1003833" y="1068857"/>
                  </a:lnTo>
                  <a:lnTo>
                    <a:pt x="1003833" y="1033754"/>
                  </a:lnTo>
                  <a:close/>
                </a:path>
                <a:path w="5424170" h="1364614">
                  <a:moveTo>
                    <a:pt x="1020127" y="1310817"/>
                  </a:moveTo>
                  <a:lnTo>
                    <a:pt x="1008913" y="1318133"/>
                  </a:lnTo>
                  <a:lnTo>
                    <a:pt x="996467" y="1323314"/>
                  </a:lnTo>
                  <a:lnTo>
                    <a:pt x="982789" y="1326388"/>
                  </a:lnTo>
                  <a:lnTo>
                    <a:pt x="967892" y="1327416"/>
                  </a:lnTo>
                  <a:lnTo>
                    <a:pt x="954392" y="1326337"/>
                  </a:lnTo>
                  <a:lnTo>
                    <a:pt x="913269" y="1300619"/>
                  </a:lnTo>
                  <a:lnTo>
                    <a:pt x="902855" y="1265072"/>
                  </a:lnTo>
                  <a:lnTo>
                    <a:pt x="903960" y="1252067"/>
                  </a:lnTo>
                  <a:lnTo>
                    <a:pt x="930465" y="1212761"/>
                  </a:lnTo>
                  <a:lnTo>
                    <a:pt x="966266" y="1202728"/>
                  </a:lnTo>
                  <a:lnTo>
                    <a:pt x="979932" y="1203655"/>
                  </a:lnTo>
                  <a:lnTo>
                    <a:pt x="992809" y="1206423"/>
                  </a:lnTo>
                  <a:lnTo>
                    <a:pt x="1004938" y="1211033"/>
                  </a:lnTo>
                  <a:lnTo>
                    <a:pt x="1016342" y="1217472"/>
                  </a:lnTo>
                  <a:lnTo>
                    <a:pt x="1016342" y="1202728"/>
                  </a:lnTo>
                  <a:lnTo>
                    <a:pt x="992568" y="1169035"/>
                  </a:lnTo>
                  <a:lnTo>
                    <a:pt x="965962" y="1166012"/>
                  </a:lnTo>
                  <a:lnTo>
                    <a:pt x="944613" y="1167752"/>
                  </a:lnTo>
                  <a:lnTo>
                    <a:pt x="907554" y="1181633"/>
                  </a:lnTo>
                  <a:lnTo>
                    <a:pt x="879208" y="1208646"/>
                  </a:lnTo>
                  <a:lnTo>
                    <a:pt x="864641" y="1244269"/>
                  </a:lnTo>
                  <a:lnTo>
                    <a:pt x="862812" y="1265072"/>
                  </a:lnTo>
                  <a:lnTo>
                    <a:pt x="864641" y="1285748"/>
                  </a:lnTo>
                  <a:lnTo>
                    <a:pt x="879348" y="1321409"/>
                  </a:lnTo>
                  <a:lnTo>
                    <a:pt x="907821" y="1348549"/>
                  </a:lnTo>
                  <a:lnTo>
                    <a:pt x="944664" y="1362405"/>
                  </a:lnTo>
                  <a:lnTo>
                    <a:pt x="965962" y="1364132"/>
                  </a:lnTo>
                  <a:lnTo>
                    <a:pt x="980960" y="1363268"/>
                  </a:lnTo>
                  <a:lnTo>
                    <a:pt x="994981" y="1360665"/>
                  </a:lnTo>
                  <a:lnTo>
                    <a:pt x="1008024" y="1356321"/>
                  </a:lnTo>
                  <a:lnTo>
                    <a:pt x="1020127" y="1350251"/>
                  </a:lnTo>
                  <a:lnTo>
                    <a:pt x="1020127" y="1327416"/>
                  </a:lnTo>
                  <a:lnTo>
                    <a:pt x="1020127" y="1310817"/>
                  </a:lnTo>
                  <a:close/>
                </a:path>
                <a:path w="5424170" h="1364614">
                  <a:moveTo>
                    <a:pt x="1057630" y="295363"/>
                  </a:moveTo>
                  <a:lnTo>
                    <a:pt x="1018971" y="295363"/>
                  </a:lnTo>
                  <a:lnTo>
                    <a:pt x="963726" y="374281"/>
                  </a:lnTo>
                  <a:lnTo>
                    <a:pt x="950556" y="355460"/>
                  </a:lnTo>
                  <a:lnTo>
                    <a:pt x="908494" y="295363"/>
                  </a:lnTo>
                  <a:lnTo>
                    <a:pt x="869607" y="295363"/>
                  </a:lnTo>
                  <a:lnTo>
                    <a:pt x="869607" y="485851"/>
                  </a:lnTo>
                  <a:lnTo>
                    <a:pt x="908799" y="485851"/>
                  </a:lnTo>
                  <a:lnTo>
                    <a:pt x="908799" y="355460"/>
                  </a:lnTo>
                  <a:lnTo>
                    <a:pt x="953401" y="416725"/>
                  </a:lnTo>
                  <a:lnTo>
                    <a:pt x="975156" y="416725"/>
                  </a:lnTo>
                  <a:lnTo>
                    <a:pt x="1005509" y="374281"/>
                  </a:lnTo>
                  <a:lnTo>
                    <a:pt x="1018971" y="355460"/>
                  </a:lnTo>
                  <a:lnTo>
                    <a:pt x="1018971" y="485851"/>
                  </a:lnTo>
                  <a:lnTo>
                    <a:pt x="1057630" y="485851"/>
                  </a:lnTo>
                  <a:lnTo>
                    <a:pt x="1057630" y="355460"/>
                  </a:lnTo>
                  <a:lnTo>
                    <a:pt x="1057630" y="295363"/>
                  </a:lnTo>
                  <a:close/>
                </a:path>
                <a:path w="5424170" h="1364614">
                  <a:moveTo>
                    <a:pt x="1119733" y="159245"/>
                  </a:moveTo>
                  <a:lnTo>
                    <a:pt x="1016038" y="159245"/>
                  </a:lnTo>
                  <a:lnTo>
                    <a:pt x="1016038" y="110248"/>
                  </a:lnTo>
                  <a:lnTo>
                    <a:pt x="1097127" y="110248"/>
                  </a:lnTo>
                  <a:lnTo>
                    <a:pt x="1097127" y="75692"/>
                  </a:lnTo>
                  <a:lnTo>
                    <a:pt x="1016038" y="75692"/>
                  </a:lnTo>
                  <a:lnTo>
                    <a:pt x="1016038" y="38963"/>
                  </a:lnTo>
                  <a:lnTo>
                    <a:pt x="1116723" y="38963"/>
                  </a:lnTo>
                  <a:lnTo>
                    <a:pt x="1116723" y="3860"/>
                  </a:lnTo>
                  <a:lnTo>
                    <a:pt x="976845" y="3860"/>
                  </a:lnTo>
                  <a:lnTo>
                    <a:pt x="976845" y="194348"/>
                  </a:lnTo>
                  <a:lnTo>
                    <a:pt x="1119733" y="194348"/>
                  </a:lnTo>
                  <a:lnTo>
                    <a:pt x="1119733" y="159245"/>
                  </a:lnTo>
                  <a:close/>
                </a:path>
                <a:path w="5424170" h="1364614">
                  <a:moveTo>
                    <a:pt x="1181455" y="644258"/>
                  </a:moveTo>
                  <a:lnTo>
                    <a:pt x="1163472" y="602907"/>
                  </a:lnTo>
                  <a:lnTo>
                    <a:pt x="1142263" y="590842"/>
                  </a:lnTo>
                  <a:lnTo>
                    <a:pt x="1142263" y="644804"/>
                  </a:lnTo>
                  <a:lnTo>
                    <a:pt x="1140218" y="654951"/>
                  </a:lnTo>
                  <a:lnTo>
                    <a:pt x="1134313" y="662368"/>
                  </a:lnTo>
                  <a:lnTo>
                    <a:pt x="1124902" y="666940"/>
                  </a:lnTo>
                  <a:lnTo>
                    <a:pt x="1112316" y="668489"/>
                  </a:lnTo>
                  <a:lnTo>
                    <a:pt x="1070965" y="668489"/>
                  </a:lnTo>
                  <a:lnTo>
                    <a:pt x="1070965" y="621118"/>
                  </a:lnTo>
                  <a:lnTo>
                    <a:pt x="1112316" y="621118"/>
                  </a:lnTo>
                  <a:lnTo>
                    <a:pt x="1124902" y="622668"/>
                  </a:lnTo>
                  <a:lnTo>
                    <a:pt x="1134313" y="627227"/>
                  </a:lnTo>
                  <a:lnTo>
                    <a:pt x="1140218" y="634657"/>
                  </a:lnTo>
                  <a:lnTo>
                    <a:pt x="1142263" y="644804"/>
                  </a:lnTo>
                  <a:lnTo>
                    <a:pt x="1142263" y="590842"/>
                  </a:lnTo>
                  <a:lnTo>
                    <a:pt x="1129563" y="587870"/>
                  </a:lnTo>
                  <a:lnTo>
                    <a:pt x="1115021" y="586854"/>
                  </a:lnTo>
                  <a:lnTo>
                    <a:pt x="1031773" y="586854"/>
                  </a:lnTo>
                  <a:lnTo>
                    <a:pt x="1031773" y="777354"/>
                  </a:lnTo>
                  <a:lnTo>
                    <a:pt x="1070965" y="777354"/>
                  </a:lnTo>
                  <a:lnTo>
                    <a:pt x="1070965" y="701979"/>
                  </a:lnTo>
                  <a:lnTo>
                    <a:pt x="1115021" y="701979"/>
                  </a:lnTo>
                  <a:lnTo>
                    <a:pt x="1153833" y="692886"/>
                  </a:lnTo>
                  <a:lnTo>
                    <a:pt x="1176388" y="668489"/>
                  </a:lnTo>
                  <a:lnTo>
                    <a:pt x="1176947" y="667524"/>
                  </a:lnTo>
                  <a:lnTo>
                    <a:pt x="1180325" y="656501"/>
                  </a:lnTo>
                  <a:lnTo>
                    <a:pt x="1181455" y="644258"/>
                  </a:lnTo>
                  <a:close/>
                </a:path>
                <a:path w="5424170" h="1364614">
                  <a:moveTo>
                    <a:pt x="1184833" y="935761"/>
                  </a:moveTo>
                  <a:lnTo>
                    <a:pt x="1166850" y="894410"/>
                  </a:lnTo>
                  <a:lnTo>
                    <a:pt x="1145641" y="882345"/>
                  </a:lnTo>
                  <a:lnTo>
                    <a:pt x="1145641" y="936307"/>
                  </a:lnTo>
                  <a:lnTo>
                    <a:pt x="1143596" y="946454"/>
                  </a:lnTo>
                  <a:lnTo>
                    <a:pt x="1137704" y="953871"/>
                  </a:lnTo>
                  <a:lnTo>
                    <a:pt x="1128293" y="958443"/>
                  </a:lnTo>
                  <a:lnTo>
                    <a:pt x="1115707" y="959993"/>
                  </a:lnTo>
                  <a:lnTo>
                    <a:pt x="1074343" y="959993"/>
                  </a:lnTo>
                  <a:lnTo>
                    <a:pt x="1074343" y="912622"/>
                  </a:lnTo>
                  <a:lnTo>
                    <a:pt x="1115707" y="912622"/>
                  </a:lnTo>
                  <a:lnTo>
                    <a:pt x="1128293" y="914171"/>
                  </a:lnTo>
                  <a:lnTo>
                    <a:pt x="1137704" y="918730"/>
                  </a:lnTo>
                  <a:lnTo>
                    <a:pt x="1143596" y="926160"/>
                  </a:lnTo>
                  <a:lnTo>
                    <a:pt x="1145641" y="936307"/>
                  </a:lnTo>
                  <a:lnTo>
                    <a:pt x="1145641" y="882345"/>
                  </a:lnTo>
                  <a:lnTo>
                    <a:pt x="1132954" y="879373"/>
                  </a:lnTo>
                  <a:lnTo>
                    <a:pt x="1118400" y="878357"/>
                  </a:lnTo>
                  <a:lnTo>
                    <a:pt x="1035151" y="878357"/>
                  </a:lnTo>
                  <a:lnTo>
                    <a:pt x="1035151" y="1068857"/>
                  </a:lnTo>
                  <a:lnTo>
                    <a:pt x="1074343" y="1068857"/>
                  </a:lnTo>
                  <a:lnTo>
                    <a:pt x="1074343" y="993470"/>
                  </a:lnTo>
                  <a:lnTo>
                    <a:pt x="1118400" y="993470"/>
                  </a:lnTo>
                  <a:lnTo>
                    <a:pt x="1157211" y="984389"/>
                  </a:lnTo>
                  <a:lnTo>
                    <a:pt x="1183703" y="948004"/>
                  </a:lnTo>
                  <a:lnTo>
                    <a:pt x="1184833" y="935761"/>
                  </a:lnTo>
                  <a:close/>
                </a:path>
                <a:path w="5424170" h="1364614">
                  <a:moveTo>
                    <a:pt x="1213078" y="1169860"/>
                  </a:moveTo>
                  <a:lnTo>
                    <a:pt x="1053604" y="1169860"/>
                  </a:lnTo>
                  <a:lnTo>
                    <a:pt x="1053604" y="1360360"/>
                  </a:lnTo>
                  <a:lnTo>
                    <a:pt x="1092796" y="1360360"/>
                  </a:lnTo>
                  <a:lnTo>
                    <a:pt x="1092796" y="1204963"/>
                  </a:lnTo>
                  <a:lnTo>
                    <a:pt x="1174115" y="1204963"/>
                  </a:lnTo>
                  <a:lnTo>
                    <a:pt x="1174115" y="1360360"/>
                  </a:lnTo>
                  <a:lnTo>
                    <a:pt x="1213078" y="1360360"/>
                  </a:lnTo>
                  <a:lnTo>
                    <a:pt x="1213078" y="1204963"/>
                  </a:lnTo>
                  <a:lnTo>
                    <a:pt x="1213078" y="1169860"/>
                  </a:lnTo>
                  <a:close/>
                </a:path>
                <a:path w="5424170" h="1364614">
                  <a:moveTo>
                    <a:pt x="1298028" y="3860"/>
                  </a:moveTo>
                  <a:lnTo>
                    <a:pt x="1138250" y="3860"/>
                  </a:lnTo>
                  <a:lnTo>
                    <a:pt x="1138250" y="38963"/>
                  </a:lnTo>
                  <a:lnTo>
                    <a:pt x="1198346" y="38963"/>
                  </a:lnTo>
                  <a:lnTo>
                    <a:pt x="1198346" y="194348"/>
                  </a:lnTo>
                  <a:lnTo>
                    <a:pt x="1237538" y="194348"/>
                  </a:lnTo>
                  <a:lnTo>
                    <a:pt x="1237538" y="38963"/>
                  </a:lnTo>
                  <a:lnTo>
                    <a:pt x="1298028" y="38963"/>
                  </a:lnTo>
                  <a:lnTo>
                    <a:pt x="1298028" y="3860"/>
                  </a:lnTo>
                  <a:close/>
                </a:path>
                <a:path w="5424170" h="1364614">
                  <a:moveTo>
                    <a:pt x="1334757" y="295363"/>
                  </a:moveTo>
                  <a:lnTo>
                    <a:pt x="1301038" y="295363"/>
                  </a:lnTo>
                  <a:lnTo>
                    <a:pt x="1208773" y="419430"/>
                  </a:lnTo>
                  <a:lnTo>
                    <a:pt x="1208773" y="295363"/>
                  </a:lnTo>
                  <a:lnTo>
                    <a:pt x="1169568" y="295363"/>
                  </a:lnTo>
                  <a:lnTo>
                    <a:pt x="1169568" y="485851"/>
                  </a:lnTo>
                  <a:lnTo>
                    <a:pt x="1202512" y="485851"/>
                  </a:lnTo>
                  <a:lnTo>
                    <a:pt x="1252169" y="419430"/>
                  </a:lnTo>
                  <a:lnTo>
                    <a:pt x="1295869" y="360946"/>
                  </a:lnTo>
                  <a:lnTo>
                    <a:pt x="1295869" y="485851"/>
                  </a:lnTo>
                  <a:lnTo>
                    <a:pt x="1334757" y="485851"/>
                  </a:lnTo>
                  <a:lnTo>
                    <a:pt x="1334757" y="360946"/>
                  </a:lnTo>
                  <a:lnTo>
                    <a:pt x="1334757" y="295363"/>
                  </a:lnTo>
                  <a:close/>
                </a:path>
                <a:path w="5424170" h="1364614">
                  <a:moveTo>
                    <a:pt x="1402181" y="682066"/>
                  </a:moveTo>
                  <a:lnTo>
                    <a:pt x="1395082" y="643699"/>
                  </a:lnTo>
                  <a:lnTo>
                    <a:pt x="1373873" y="611860"/>
                  </a:lnTo>
                  <a:lnTo>
                    <a:pt x="1362214" y="602005"/>
                  </a:lnTo>
                  <a:lnTo>
                    <a:pt x="1362214" y="682066"/>
                  </a:lnTo>
                  <a:lnTo>
                    <a:pt x="1361147" y="694982"/>
                  </a:lnTo>
                  <a:lnTo>
                    <a:pt x="1336421" y="734441"/>
                  </a:lnTo>
                  <a:lnTo>
                    <a:pt x="1303426" y="744410"/>
                  </a:lnTo>
                  <a:lnTo>
                    <a:pt x="1291272" y="743292"/>
                  </a:lnTo>
                  <a:lnTo>
                    <a:pt x="1253909" y="717334"/>
                  </a:lnTo>
                  <a:lnTo>
                    <a:pt x="1244638" y="682066"/>
                  </a:lnTo>
                  <a:lnTo>
                    <a:pt x="1245654" y="669150"/>
                  </a:lnTo>
                  <a:lnTo>
                    <a:pt x="1270127" y="629754"/>
                  </a:lnTo>
                  <a:lnTo>
                    <a:pt x="1303426" y="619721"/>
                  </a:lnTo>
                  <a:lnTo>
                    <a:pt x="1315491" y="620852"/>
                  </a:lnTo>
                  <a:lnTo>
                    <a:pt x="1352651" y="646823"/>
                  </a:lnTo>
                  <a:lnTo>
                    <a:pt x="1362214" y="682066"/>
                  </a:lnTo>
                  <a:lnTo>
                    <a:pt x="1362214" y="602005"/>
                  </a:lnTo>
                  <a:lnTo>
                    <a:pt x="1358925" y="599211"/>
                  </a:lnTo>
                  <a:lnTo>
                    <a:pt x="1342212" y="590194"/>
                  </a:lnTo>
                  <a:lnTo>
                    <a:pt x="1323708" y="584796"/>
                  </a:lnTo>
                  <a:lnTo>
                    <a:pt x="1303426" y="583006"/>
                  </a:lnTo>
                  <a:lnTo>
                    <a:pt x="1283068" y="584796"/>
                  </a:lnTo>
                  <a:lnTo>
                    <a:pt x="1247622" y="599211"/>
                  </a:lnTo>
                  <a:lnTo>
                    <a:pt x="1220317" y="626960"/>
                  </a:lnTo>
                  <a:lnTo>
                    <a:pt x="1204595" y="682066"/>
                  </a:lnTo>
                  <a:lnTo>
                    <a:pt x="1206334" y="701941"/>
                  </a:lnTo>
                  <a:lnTo>
                    <a:pt x="1232598" y="752271"/>
                  </a:lnTo>
                  <a:lnTo>
                    <a:pt x="1264462" y="773963"/>
                  </a:lnTo>
                  <a:lnTo>
                    <a:pt x="1303426" y="781126"/>
                  </a:lnTo>
                  <a:lnTo>
                    <a:pt x="1323708" y="779348"/>
                  </a:lnTo>
                  <a:lnTo>
                    <a:pt x="1373873" y="752271"/>
                  </a:lnTo>
                  <a:lnTo>
                    <a:pt x="1395082" y="720267"/>
                  </a:lnTo>
                  <a:lnTo>
                    <a:pt x="1400403" y="701941"/>
                  </a:lnTo>
                  <a:lnTo>
                    <a:pt x="1402181" y="682066"/>
                  </a:lnTo>
                  <a:close/>
                </a:path>
                <a:path w="5424170" h="1364614">
                  <a:moveTo>
                    <a:pt x="1472539" y="1068857"/>
                  </a:moveTo>
                  <a:lnTo>
                    <a:pt x="1403731" y="984758"/>
                  </a:lnTo>
                  <a:lnTo>
                    <a:pt x="1391678" y="970026"/>
                  </a:lnTo>
                  <a:lnTo>
                    <a:pt x="1400733" y="958608"/>
                  </a:lnTo>
                  <a:lnTo>
                    <a:pt x="1464360" y="878357"/>
                  </a:lnTo>
                  <a:lnTo>
                    <a:pt x="1416215" y="878357"/>
                  </a:lnTo>
                  <a:lnTo>
                    <a:pt x="1353337" y="958608"/>
                  </a:lnTo>
                  <a:lnTo>
                    <a:pt x="1353337" y="878357"/>
                  </a:lnTo>
                  <a:lnTo>
                    <a:pt x="1314145" y="878357"/>
                  </a:lnTo>
                  <a:lnTo>
                    <a:pt x="1314145" y="958608"/>
                  </a:lnTo>
                  <a:lnTo>
                    <a:pt x="1251496" y="878357"/>
                  </a:lnTo>
                  <a:lnTo>
                    <a:pt x="1203350" y="878357"/>
                  </a:lnTo>
                  <a:lnTo>
                    <a:pt x="1275715" y="970026"/>
                  </a:lnTo>
                  <a:lnTo>
                    <a:pt x="1195171" y="1068857"/>
                  </a:lnTo>
                  <a:lnTo>
                    <a:pt x="1246085" y="1068857"/>
                  </a:lnTo>
                  <a:lnTo>
                    <a:pt x="1314145" y="984758"/>
                  </a:lnTo>
                  <a:lnTo>
                    <a:pt x="1314145" y="1068857"/>
                  </a:lnTo>
                  <a:lnTo>
                    <a:pt x="1353337" y="1068857"/>
                  </a:lnTo>
                  <a:lnTo>
                    <a:pt x="1353337" y="984758"/>
                  </a:lnTo>
                  <a:lnTo>
                    <a:pt x="1421384" y="1068857"/>
                  </a:lnTo>
                  <a:lnTo>
                    <a:pt x="1472539" y="1068857"/>
                  </a:lnTo>
                  <a:close/>
                </a:path>
                <a:path w="5424170" h="1364614">
                  <a:moveTo>
                    <a:pt x="1477873" y="144818"/>
                  </a:moveTo>
                  <a:lnTo>
                    <a:pt x="1466659" y="152133"/>
                  </a:lnTo>
                  <a:lnTo>
                    <a:pt x="1454213" y="157302"/>
                  </a:lnTo>
                  <a:lnTo>
                    <a:pt x="1440535" y="160388"/>
                  </a:lnTo>
                  <a:lnTo>
                    <a:pt x="1425638" y="161404"/>
                  </a:lnTo>
                  <a:lnTo>
                    <a:pt x="1412138" y="160324"/>
                  </a:lnTo>
                  <a:lnTo>
                    <a:pt x="1371015" y="134607"/>
                  </a:lnTo>
                  <a:lnTo>
                    <a:pt x="1360601" y="99060"/>
                  </a:lnTo>
                  <a:lnTo>
                    <a:pt x="1361706" y="86055"/>
                  </a:lnTo>
                  <a:lnTo>
                    <a:pt x="1388211" y="46748"/>
                  </a:lnTo>
                  <a:lnTo>
                    <a:pt x="1424012" y="36728"/>
                  </a:lnTo>
                  <a:lnTo>
                    <a:pt x="1437678" y="37655"/>
                  </a:lnTo>
                  <a:lnTo>
                    <a:pt x="1450555" y="40424"/>
                  </a:lnTo>
                  <a:lnTo>
                    <a:pt x="1462684" y="45021"/>
                  </a:lnTo>
                  <a:lnTo>
                    <a:pt x="1474089" y="51460"/>
                  </a:lnTo>
                  <a:lnTo>
                    <a:pt x="1474089" y="36728"/>
                  </a:lnTo>
                  <a:lnTo>
                    <a:pt x="1450314" y="3035"/>
                  </a:lnTo>
                  <a:lnTo>
                    <a:pt x="1423708" y="0"/>
                  </a:lnTo>
                  <a:lnTo>
                    <a:pt x="1402359" y="1739"/>
                  </a:lnTo>
                  <a:lnTo>
                    <a:pt x="1365300" y="15621"/>
                  </a:lnTo>
                  <a:lnTo>
                    <a:pt x="1336954" y="42633"/>
                  </a:lnTo>
                  <a:lnTo>
                    <a:pt x="1322387" y="78257"/>
                  </a:lnTo>
                  <a:lnTo>
                    <a:pt x="1320558" y="99060"/>
                  </a:lnTo>
                  <a:lnTo>
                    <a:pt x="1322400" y="119748"/>
                  </a:lnTo>
                  <a:lnTo>
                    <a:pt x="1337094" y="155397"/>
                  </a:lnTo>
                  <a:lnTo>
                    <a:pt x="1365567" y="182537"/>
                  </a:lnTo>
                  <a:lnTo>
                    <a:pt x="1402410" y="196392"/>
                  </a:lnTo>
                  <a:lnTo>
                    <a:pt x="1423708" y="198132"/>
                  </a:lnTo>
                  <a:lnTo>
                    <a:pt x="1438719" y="197256"/>
                  </a:lnTo>
                  <a:lnTo>
                    <a:pt x="1452727" y="194652"/>
                  </a:lnTo>
                  <a:lnTo>
                    <a:pt x="1465770" y="190322"/>
                  </a:lnTo>
                  <a:lnTo>
                    <a:pt x="1477873" y="184238"/>
                  </a:lnTo>
                  <a:lnTo>
                    <a:pt x="1477873" y="161404"/>
                  </a:lnTo>
                  <a:lnTo>
                    <a:pt x="1477873" y="144818"/>
                  </a:lnTo>
                  <a:close/>
                </a:path>
                <a:path w="5424170" h="1364614">
                  <a:moveTo>
                    <a:pt x="1515211" y="429526"/>
                  </a:moveTo>
                  <a:lnTo>
                    <a:pt x="1512709" y="413575"/>
                  </a:lnTo>
                  <a:lnTo>
                    <a:pt x="1505800" y="400519"/>
                  </a:lnTo>
                  <a:lnTo>
                    <a:pt x="1495425" y="390537"/>
                  </a:lnTo>
                  <a:lnTo>
                    <a:pt x="1482509" y="383781"/>
                  </a:lnTo>
                  <a:lnTo>
                    <a:pt x="1492186" y="378142"/>
                  </a:lnTo>
                  <a:lnTo>
                    <a:pt x="1500466" y="369836"/>
                  </a:lnTo>
                  <a:lnTo>
                    <a:pt x="1506258" y="358990"/>
                  </a:lnTo>
                  <a:lnTo>
                    <a:pt x="1508429" y="345668"/>
                  </a:lnTo>
                  <a:lnTo>
                    <a:pt x="1507197" y="334187"/>
                  </a:lnTo>
                  <a:lnTo>
                    <a:pt x="1477911" y="299897"/>
                  </a:lnTo>
                  <a:lnTo>
                    <a:pt x="1435976" y="291503"/>
                  </a:lnTo>
                  <a:lnTo>
                    <a:pt x="1418437" y="292379"/>
                  </a:lnTo>
                  <a:lnTo>
                    <a:pt x="1402105" y="295021"/>
                  </a:lnTo>
                  <a:lnTo>
                    <a:pt x="1387005" y="299440"/>
                  </a:lnTo>
                  <a:lnTo>
                    <a:pt x="1373098" y="305701"/>
                  </a:lnTo>
                  <a:lnTo>
                    <a:pt x="1373098" y="341884"/>
                  </a:lnTo>
                  <a:lnTo>
                    <a:pt x="1387513" y="335635"/>
                  </a:lnTo>
                  <a:lnTo>
                    <a:pt x="1402473" y="331203"/>
                  </a:lnTo>
                  <a:lnTo>
                    <a:pt x="1417993" y="328561"/>
                  </a:lnTo>
                  <a:lnTo>
                    <a:pt x="1434045" y="327685"/>
                  </a:lnTo>
                  <a:lnTo>
                    <a:pt x="1448943" y="329044"/>
                  </a:lnTo>
                  <a:lnTo>
                    <a:pt x="1460182" y="332981"/>
                  </a:lnTo>
                  <a:lnTo>
                    <a:pt x="1467294" y="339305"/>
                  </a:lnTo>
                  <a:lnTo>
                    <a:pt x="1469771" y="347827"/>
                  </a:lnTo>
                  <a:lnTo>
                    <a:pt x="1467840" y="356958"/>
                  </a:lnTo>
                  <a:lnTo>
                    <a:pt x="1462049" y="363524"/>
                  </a:lnTo>
                  <a:lnTo>
                    <a:pt x="1452422" y="367487"/>
                  </a:lnTo>
                  <a:lnTo>
                    <a:pt x="1438986" y="368808"/>
                  </a:lnTo>
                  <a:lnTo>
                    <a:pt x="1410436" y="368808"/>
                  </a:lnTo>
                  <a:lnTo>
                    <a:pt x="1410436" y="401751"/>
                  </a:lnTo>
                  <a:lnTo>
                    <a:pt x="1434363" y="401751"/>
                  </a:lnTo>
                  <a:lnTo>
                    <a:pt x="1451381" y="403313"/>
                  </a:lnTo>
                  <a:lnTo>
                    <a:pt x="1464144" y="407873"/>
                  </a:lnTo>
                  <a:lnTo>
                    <a:pt x="1472158" y="415290"/>
                  </a:lnTo>
                  <a:lnTo>
                    <a:pt x="1474939" y="425437"/>
                  </a:lnTo>
                  <a:lnTo>
                    <a:pt x="1471853" y="437134"/>
                  </a:lnTo>
                  <a:lnTo>
                    <a:pt x="1462849" y="445871"/>
                  </a:lnTo>
                  <a:lnTo>
                    <a:pt x="1448384" y="451332"/>
                  </a:lnTo>
                  <a:lnTo>
                    <a:pt x="1428889" y="453212"/>
                  </a:lnTo>
                  <a:lnTo>
                    <a:pt x="1412265" y="451840"/>
                  </a:lnTo>
                  <a:lnTo>
                    <a:pt x="1395374" y="447929"/>
                  </a:lnTo>
                  <a:lnTo>
                    <a:pt x="1379385" y="441820"/>
                  </a:lnTo>
                  <a:lnTo>
                    <a:pt x="1365465" y="433844"/>
                  </a:lnTo>
                  <a:lnTo>
                    <a:pt x="1365465" y="471957"/>
                  </a:lnTo>
                  <a:lnTo>
                    <a:pt x="1380032" y="479666"/>
                  </a:lnTo>
                  <a:lnTo>
                    <a:pt x="1396352" y="485190"/>
                  </a:lnTo>
                  <a:lnTo>
                    <a:pt x="1414449" y="488518"/>
                  </a:lnTo>
                  <a:lnTo>
                    <a:pt x="1434363" y="489635"/>
                  </a:lnTo>
                  <a:lnTo>
                    <a:pt x="1452016" y="488556"/>
                  </a:lnTo>
                  <a:lnTo>
                    <a:pt x="1493456" y="472503"/>
                  </a:lnTo>
                  <a:lnTo>
                    <a:pt x="1509636" y="453212"/>
                  </a:lnTo>
                  <a:lnTo>
                    <a:pt x="1509750" y="453047"/>
                  </a:lnTo>
                  <a:lnTo>
                    <a:pt x="1513840" y="441820"/>
                  </a:lnTo>
                  <a:lnTo>
                    <a:pt x="1515211" y="429526"/>
                  </a:lnTo>
                  <a:close/>
                </a:path>
                <a:path w="5424170" h="1364614">
                  <a:moveTo>
                    <a:pt x="1599539" y="723188"/>
                  </a:moveTo>
                  <a:lnTo>
                    <a:pt x="1582127" y="683056"/>
                  </a:lnTo>
                  <a:lnTo>
                    <a:pt x="1560893" y="672274"/>
                  </a:lnTo>
                  <a:lnTo>
                    <a:pt x="1570126" y="666800"/>
                  </a:lnTo>
                  <a:lnTo>
                    <a:pt x="1575130" y="661390"/>
                  </a:lnTo>
                  <a:lnTo>
                    <a:pt x="1577733" y="658571"/>
                  </a:lnTo>
                  <a:lnTo>
                    <a:pt x="1582902" y="647750"/>
                  </a:lnTo>
                  <a:lnTo>
                    <a:pt x="1584807" y="634466"/>
                  </a:lnTo>
                  <a:lnTo>
                    <a:pt x="1581772" y="619493"/>
                  </a:lnTo>
                  <a:lnTo>
                    <a:pt x="1580692" y="614172"/>
                  </a:lnTo>
                  <a:lnTo>
                    <a:pt x="1569034" y="599236"/>
                  </a:lnTo>
                  <a:lnTo>
                    <a:pt x="1557032" y="593166"/>
                  </a:lnTo>
                  <a:lnTo>
                    <a:pt x="1557032" y="718870"/>
                  </a:lnTo>
                  <a:lnTo>
                    <a:pt x="1554911" y="729513"/>
                  </a:lnTo>
                  <a:lnTo>
                    <a:pt x="1548790" y="737273"/>
                  </a:lnTo>
                  <a:lnTo>
                    <a:pt x="1539036" y="742022"/>
                  </a:lnTo>
                  <a:lnTo>
                    <a:pt x="1526019" y="743635"/>
                  </a:lnTo>
                  <a:lnTo>
                    <a:pt x="1476794" y="743635"/>
                  </a:lnTo>
                  <a:lnTo>
                    <a:pt x="1476794" y="693788"/>
                  </a:lnTo>
                  <a:lnTo>
                    <a:pt x="1526019" y="693788"/>
                  </a:lnTo>
                  <a:lnTo>
                    <a:pt x="1539036" y="695439"/>
                  </a:lnTo>
                  <a:lnTo>
                    <a:pt x="1548790" y="700290"/>
                  </a:lnTo>
                  <a:lnTo>
                    <a:pt x="1554911" y="708152"/>
                  </a:lnTo>
                  <a:lnTo>
                    <a:pt x="1557032" y="718870"/>
                  </a:lnTo>
                  <a:lnTo>
                    <a:pt x="1557032" y="593166"/>
                  </a:lnTo>
                  <a:lnTo>
                    <a:pt x="1550822" y="590016"/>
                  </a:lnTo>
                  <a:lnTo>
                    <a:pt x="1546999" y="589508"/>
                  </a:lnTo>
                  <a:lnTo>
                    <a:pt x="1546999" y="640715"/>
                  </a:lnTo>
                  <a:lnTo>
                    <a:pt x="1545209" y="649439"/>
                  </a:lnTo>
                  <a:lnTo>
                    <a:pt x="1540052" y="655942"/>
                  </a:lnTo>
                  <a:lnTo>
                    <a:pt x="1531835" y="659993"/>
                  </a:lnTo>
                  <a:lnTo>
                    <a:pt x="1520850" y="661390"/>
                  </a:lnTo>
                  <a:lnTo>
                    <a:pt x="1476794" y="661390"/>
                  </a:lnTo>
                  <a:lnTo>
                    <a:pt x="1476794" y="619493"/>
                  </a:lnTo>
                  <a:lnTo>
                    <a:pt x="1520850" y="619493"/>
                  </a:lnTo>
                  <a:lnTo>
                    <a:pt x="1531835" y="620941"/>
                  </a:lnTo>
                  <a:lnTo>
                    <a:pt x="1540052" y="625106"/>
                  </a:lnTo>
                  <a:lnTo>
                    <a:pt x="1545209" y="631761"/>
                  </a:lnTo>
                  <a:lnTo>
                    <a:pt x="1546999" y="640715"/>
                  </a:lnTo>
                  <a:lnTo>
                    <a:pt x="1546999" y="589508"/>
                  </a:lnTo>
                  <a:lnTo>
                    <a:pt x="1527098" y="586854"/>
                  </a:lnTo>
                  <a:lnTo>
                    <a:pt x="1437601" y="586854"/>
                  </a:lnTo>
                  <a:lnTo>
                    <a:pt x="1437601" y="777354"/>
                  </a:lnTo>
                  <a:lnTo>
                    <a:pt x="1533347" y="777354"/>
                  </a:lnTo>
                  <a:lnTo>
                    <a:pt x="1571815" y="768946"/>
                  </a:lnTo>
                  <a:lnTo>
                    <a:pt x="1595488" y="743635"/>
                  </a:lnTo>
                  <a:lnTo>
                    <a:pt x="1598422" y="734656"/>
                  </a:lnTo>
                  <a:lnTo>
                    <a:pt x="1599539" y="723188"/>
                  </a:lnTo>
                  <a:close/>
                </a:path>
                <a:path w="5424170" h="1364614">
                  <a:moveTo>
                    <a:pt x="1666341" y="1068857"/>
                  </a:moveTo>
                  <a:lnTo>
                    <a:pt x="1585633" y="980973"/>
                  </a:lnTo>
                  <a:lnTo>
                    <a:pt x="1571599" y="965695"/>
                  </a:lnTo>
                  <a:lnTo>
                    <a:pt x="1582953" y="953439"/>
                  </a:lnTo>
                  <a:lnTo>
                    <a:pt x="1652460" y="878357"/>
                  </a:lnTo>
                  <a:lnTo>
                    <a:pt x="1604543" y="878357"/>
                  </a:lnTo>
                  <a:lnTo>
                    <a:pt x="1534337" y="953439"/>
                  </a:lnTo>
                  <a:lnTo>
                    <a:pt x="1534337" y="878357"/>
                  </a:lnTo>
                  <a:lnTo>
                    <a:pt x="1495145" y="878357"/>
                  </a:lnTo>
                  <a:lnTo>
                    <a:pt x="1495145" y="1068857"/>
                  </a:lnTo>
                  <a:lnTo>
                    <a:pt x="1534337" y="1068857"/>
                  </a:lnTo>
                  <a:lnTo>
                    <a:pt x="1534337" y="980973"/>
                  </a:lnTo>
                  <a:lnTo>
                    <a:pt x="1616265" y="1068857"/>
                  </a:lnTo>
                  <a:lnTo>
                    <a:pt x="1666341" y="1068857"/>
                  </a:lnTo>
                  <a:close/>
                </a:path>
                <a:path w="5424170" h="1364614">
                  <a:moveTo>
                    <a:pt x="1668665" y="3860"/>
                  </a:moveTo>
                  <a:lnTo>
                    <a:pt x="1629473" y="3860"/>
                  </a:lnTo>
                  <a:lnTo>
                    <a:pt x="1629473" y="38112"/>
                  </a:lnTo>
                  <a:lnTo>
                    <a:pt x="1629473" y="84404"/>
                  </a:lnTo>
                  <a:lnTo>
                    <a:pt x="1582648" y="84404"/>
                  </a:lnTo>
                  <a:lnTo>
                    <a:pt x="1570761" y="82892"/>
                  </a:lnTo>
                  <a:lnTo>
                    <a:pt x="1561858" y="78447"/>
                  </a:lnTo>
                  <a:lnTo>
                    <a:pt x="1556270" y="71196"/>
                  </a:lnTo>
                  <a:lnTo>
                    <a:pt x="1554327" y="61264"/>
                  </a:lnTo>
                  <a:lnTo>
                    <a:pt x="1556270" y="51562"/>
                  </a:lnTo>
                  <a:lnTo>
                    <a:pt x="1561858" y="44272"/>
                  </a:lnTo>
                  <a:lnTo>
                    <a:pt x="1570761" y="39700"/>
                  </a:lnTo>
                  <a:lnTo>
                    <a:pt x="1582648" y="38112"/>
                  </a:lnTo>
                  <a:lnTo>
                    <a:pt x="1629473" y="38112"/>
                  </a:lnTo>
                  <a:lnTo>
                    <a:pt x="1629473" y="3860"/>
                  </a:lnTo>
                  <a:lnTo>
                    <a:pt x="1580489" y="3860"/>
                  </a:lnTo>
                  <a:lnTo>
                    <a:pt x="1566151" y="4826"/>
                  </a:lnTo>
                  <a:lnTo>
                    <a:pt x="1524863" y="27965"/>
                  </a:lnTo>
                  <a:lnTo>
                    <a:pt x="1514906" y="60185"/>
                  </a:lnTo>
                  <a:lnTo>
                    <a:pt x="1517586" y="78028"/>
                  </a:lnTo>
                  <a:lnTo>
                    <a:pt x="1525371" y="93192"/>
                  </a:lnTo>
                  <a:lnTo>
                    <a:pt x="1537855" y="105041"/>
                  </a:lnTo>
                  <a:lnTo>
                    <a:pt x="1554632" y="112953"/>
                  </a:lnTo>
                  <a:lnTo>
                    <a:pt x="1494993" y="194348"/>
                  </a:lnTo>
                  <a:lnTo>
                    <a:pt x="1540217" y="194348"/>
                  </a:lnTo>
                  <a:lnTo>
                    <a:pt x="1596224" y="117348"/>
                  </a:lnTo>
                  <a:lnTo>
                    <a:pt x="1629473" y="117348"/>
                  </a:lnTo>
                  <a:lnTo>
                    <a:pt x="1629473" y="194348"/>
                  </a:lnTo>
                  <a:lnTo>
                    <a:pt x="1668665" y="194348"/>
                  </a:lnTo>
                  <a:lnTo>
                    <a:pt x="1668665" y="117348"/>
                  </a:lnTo>
                  <a:lnTo>
                    <a:pt x="1668665" y="84404"/>
                  </a:lnTo>
                  <a:lnTo>
                    <a:pt x="1668665" y="38112"/>
                  </a:lnTo>
                  <a:lnTo>
                    <a:pt x="1668665" y="3860"/>
                  </a:lnTo>
                  <a:close/>
                </a:path>
                <a:path w="5424170" h="1364614">
                  <a:moveTo>
                    <a:pt x="1680933" y="295363"/>
                  </a:moveTo>
                  <a:lnTo>
                    <a:pt x="1646910" y="295363"/>
                  </a:lnTo>
                  <a:lnTo>
                    <a:pt x="1602320" y="319278"/>
                  </a:lnTo>
                  <a:lnTo>
                    <a:pt x="1602320" y="357619"/>
                  </a:lnTo>
                  <a:lnTo>
                    <a:pt x="1642592" y="337248"/>
                  </a:lnTo>
                  <a:lnTo>
                    <a:pt x="1642592" y="485851"/>
                  </a:lnTo>
                  <a:lnTo>
                    <a:pt x="1680933" y="485851"/>
                  </a:lnTo>
                  <a:lnTo>
                    <a:pt x="1680933" y="337248"/>
                  </a:lnTo>
                  <a:lnTo>
                    <a:pt x="1680933" y="295363"/>
                  </a:lnTo>
                  <a:close/>
                </a:path>
                <a:path w="5424170" h="1364614">
                  <a:moveTo>
                    <a:pt x="1848053" y="451523"/>
                  </a:moveTo>
                  <a:lnTo>
                    <a:pt x="1768589" y="451523"/>
                  </a:lnTo>
                  <a:lnTo>
                    <a:pt x="1801291" y="421589"/>
                  </a:lnTo>
                  <a:lnTo>
                    <a:pt x="1811693" y="411556"/>
                  </a:lnTo>
                  <a:lnTo>
                    <a:pt x="1836496" y="377342"/>
                  </a:lnTo>
                  <a:lnTo>
                    <a:pt x="1841576" y="349758"/>
                  </a:lnTo>
                  <a:lnTo>
                    <a:pt x="1840293" y="337299"/>
                  </a:lnTo>
                  <a:lnTo>
                    <a:pt x="1837194" y="328231"/>
                  </a:lnTo>
                  <a:lnTo>
                    <a:pt x="1836483" y="326110"/>
                  </a:lnTo>
                  <a:lnTo>
                    <a:pt x="1799564" y="295567"/>
                  </a:lnTo>
                  <a:lnTo>
                    <a:pt x="1774063" y="291503"/>
                  </a:lnTo>
                  <a:lnTo>
                    <a:pt x="1758480" y="292633"/>
                  </a:lnTo>
                  <a:lnTo>
                    <a:pt x="1744027" y="296049"/>
                  </a:lnTo>
                  <a:lnTo>
                    <a:pt x="1730705" y="301752"/>
                  </a:lnTo>
                  <a:lnTo>
                    <a:pt x="1718513" y="309791"/>
                  </a:lnTo>
                  <a:lnTo>
                    <a:pt x="1718513" y="350062"/>
                  </a:lnTo>
                  <a:lnTo>
                    <a:pt x="1730921" y="340563"/>
                  </a:lnTo>
                  <a:lnTo>
                    <a:pt x="1743633" y="333730"/>
                  </a:lnTo>
                  <a:lnTo>
                    <a:pt x="1756651" y="329615"/>
                  </a:lnTo>
                  <a:lnTo>
                    <a:pt x="1769973" y="328231"/>
                  </a:lnTo>
                  <a:lnTo>
                    <a:pt x="1783334" y="330098"/>
                  </a:lnTo>
                  <a:lnTo>
                    <a:pt x="1793633" y="335445"/>
                  </a:lnTo>
                  <a:lnTo>
                    <a:pt x="1800263" y="343852"/>
                  </a:lnTo>
                  <a:lnTo>
                    <a:pt x="1802612" y="354926"/>
                  </a:lnTo>
                  <a:lnTo>
                    <a:pt x="1802612" y="363105"/>
                  </a:lnTo>
                  <a:lnTo>
                    <a:pt x="1777428" y="398043"/>
                  </a:lnTo>
                  <a:lnTo>
                    <a:pt x="1712493" y="457301"/>
                  </a:lnTo>
                  <a:lnTo>
                    <a:pt x="1712493" y="485851"/>
                  </a:lnTo>
                  <a:lnTo>
                    <a:pt x="1848053" y="485851"/>
                  </a:lnTo>
                  <a:lnTo>
                    <a:pt x="1848053" y="451523"/>
                  </a:lnTo>
                  <a:close/>
                </a:path>
                <a:path w="5424170" h="1364614">
                  <a:moveTo>
                    <a:pt x="1852510" y="878357"/>
                  </a:moveTo>
                  <a:lnTo>
                    <a:pt x="1818792" y="878357"/>
                  </a:lnTo>
                  <a:lnTo>
                    <a:pt x="1726514" y="1002423"/>
                  </a:lnTo>
                  <a:lnTo>
                    <a:pt x="1726514" y="878357"/>
                  </a:lnTo>
                  <a:lnTo>
                    <a:pt x="1687322" y="878357"/>
                  </a:lnTo>
                  <a:lnTo>
                    <a:pt x="1687322" y="1068857"/>
                  </a:lnTo>
                  <a:lnTo>
                    <a:pt x="1720265" y="1068857"/>
                  </a:lnTo>
                  <a:lnTo>
                    <a:pt x="1769910" y="1002423"/>
                  </a:lnTo>
                  <a:lnTo>
                    <a:pt x="1813623" y="943940"/>
                  </a:lnTo>
                  <a:lnTo>
                    <a:pt x="1813623" y="1068857"/>
                  </a:lnTo>
                  <a:lnTo>
                    <a:pt x="1852510" y="1068857"/>
                  </a:lnTo>
                  <a:lnTo>
                    <a:pt x="1852510" y="943940"/>
                  </a:lnTo>
                  <a:lnTo>
                    <a:pt x="1852510" y="878357"/>
                  </a:lnTo>
                  <a:close/>
                </a:path>
                <a:path w="5424170" h="1364614">
                  <a:moveTo>
                    <a:pt x="3022168" y="914742"/>
                  </a:moveTo>
                  <a:lnTo>
                    <a:pt x="2983776" y="914742"/>
                  </a:lnTo>
                  <a:lnTo>
                    <a:pt x="2946476" y="963485"/>
                  </a:lnTo>
                  <a:lnTo>
                    <a:pt x="2946476" y="982814"/>
                  </a:lnTo>
                  <a:lnTo>
                    <a:pt x="2983776" y="1031557"/>
                  </a:lnTo>
                  <a:lnTo>
                    <a:pt x="3022168" y="1031557"/>
                  </a:lnTo>
                  <a:lnTo>
                    <a:pt x="2978327" y="973010"/>
                  </a:lnTo>
                  <a:lnTo>
                    <a:pt x="3022168" y="914742"/>
                  </a:lnTo>
                  <a:close/>
                </a:path>
                <a:path w="5424170" h="1364614">
                  <a:moveTo>
                    <a:pt x="3089960" y="914742"/>
                  </a:moveTo>
                  <a:lnTo>
                    <a:pt x="3051302" y="914742"/>
                  </a:lnTo>
                  <a:lnTo>
                    <a:pt x="3013989" y="963485"/>
                  </a:lnTo>
                  <a:lnTo>
                    <a:pt x="3013989" y="982814"/>
                  </a:lnTo>
                  <a:lnTo>
                    <a:pt x="3051302" y="1031557"/>
                  </a:lnTo>
                  <a:lnTo>
                    <a:pt x="3089960" y="1031557"/>
                  </a:lnTo>
                  <a:lnTo>
                    <a:pt x="3045853" y="973010"/>
                  </a:lnTo>
                  <a:lnTo>
                    <a:pt x="3089960" y="914742"/>
                  </a:lnTo>
                  <a:close/>
                </a:path>
                <a:path w="5424170" h="1364614">
                  <a:moveTo>
                    <a:pt x="3310445" y="973010"/>
                  </a:moveTo>
                  <a:lnTo>
                    <a:pt x="3308654" y="952995"/>
                  </a:lnTo>
                  <a:lnTo>
                    <a:pt x="3303333" y="934618"/>
                  </a:lnTo>
                  <a:lnTo>
                    <a:pt x="3294481" y="917879"/>
                  </a:lnTo>
                  <a:lnTo>
                    <a:pt x="3288576" y="910666"/>
                  </a:lnTo>
                  <a:lnTo>
                    <a:pt x="3282137" y="902779"/>
                  </a:lnTo>
                  <a:lnTo>
                    <a:pt x="3270427" y="892873"/>
                  </a:lnTo>
                  <a:lnTo>
                    <a:pt x="3270427" y="973010"/>
                  </a:lnTo>
                  <a:lnTo>
                    <a:pt x="3269361" y="985926"/>
                  </a:lnTo>
                  <a:lnTo>
                    <a:pt x="3244659" y="1025372"/>
                  </a:lnTo>
                  <a:lnTo>
                    <a:pt x="3211614" y="1035367"/>
                  </a:lnTo>
                  <a:lnTo>
                    <a:pt x="3199460" y="1034237"/>
                  </a:lnTo>
                  <a:lnTo>
                    <a:pt x="3162109" y="1008278"/>
                  </a:lnTo>
                  <a:lnTo>
                    <a:pt x="3152800" y="973010"/>
                  </a:lnTo>
                  <a:lnTo>
                    <a:pt x="3153829" y="960107"/>
                  </a:lnTo>
                  <a:lnTo>
                    <a:pt x="3178340" y="920661"/>
                  </a:lnTo>
                  <a:lnTo>
                    <a:pt x="3211614" y="910666"/>
                  </a:lnTo>
                  <a:lnTo>
                    <a:pt x="3223717" y="911783"/>
                  </a:lnTo>
                  <a:lnTo>
                    <a:pt x="3260890" y="937755"/>
                  </a:lnTo>
                  <a:lnTo>
                    <a:pt x="3270427" y="973010"/>
                  </a:lnTo>
                  <a:lnTo>
                    <a:pt x="3270427" y="892873"/>
                  </a:lnTo>
                  <a:lnTo>
                    <a:pt x="3267164" y="890104"/>
                  </a:lnTo>
                  <a:lnTo>
                    <a:pt x="3250438" y="881087"/>
                  </a:lnTo>
                  <a:lnTo>
                    <a:pt x="3231934" y="875703"/>
                  </a:lnTo>
                  <a:lnTo>
                    <a:pt x="3211614" y="873912"/>
                  </a:lnTo>
                  <a:lnTo>
                    <a:pt x="3191243" y="875703"/>
                  </a:lnTo>
                  <a:lnTo>
                    <a:pt x="3155823" y="890104"/>
                  </a:lnTo>
                  <a:lnTo>
                    <a:pt x="3128505" y="917879"/>
                  </a:lnTo>
                  <a:lnTo>
                    <a:pt x="3112782" y="973010"/>
                  </a:lnTo>
                  <a:lnTo>
                    <a:pt x="3114522" y="992873"/>
                  </a:lnTo>
                  <a:lnTo>
                    <a:pt x="3140824" y="1043266"/>
                  </a:lnTo>
                  <a:lnTo>
                    <a:pt x="3172650" y="1064945"/>
                  </a:lnTo>
                  <a:lnTo>
                    <a:pt x="3211614" y="1072121"/>
                  </a:lnTo>
                  <a:lnTo>
                    <a:pt x="3231934" y="1070330"/>
                  </a:lnTo>
                  <a:lnTo>
                    <a:pt x="3282137" y="1043266"/>
                  </a:lnTo>
                  <a:lnTo>
                    <a:pt x="3303333" y="1011199"/>
                  </a:lnTo>
                  <a:lnTo>
                    <a:pt x="3308654" y="992873"/>
                  </a:lnTo>
                  <a:lnTo>
                    <a:pt x="3310445" y="973010"/>
                  </a:lnTo>
                  <a:close/>
                </a:path>
                <a:path w="5424170" h="1364614">
                  <a:moveTo>
                    <a:pt x="3361931" y="435775"/>
                  </a:moveTo>
                  <a:lnTo>
                    <a:pt x="3350730" y="443090"/>
                  </a:lnTo>
                  <a:lnTo>
                    <a:pt x="3338271" y="448259"/>
                  </a:lnTo>
                  <a:lnTo>
                    <a:pt x="3324606" y="451345"/>
                  </a:lnTo>
                  <a:lnTo>
                    <a:pt x="3309696" y="452361"/>
                  </a:lnTo>
                  <a:lnTo>
                    <a:pt x="3296208" y="451281"/>
                  </a:lnTo>
                  <a:lnTo>
                    <a:pt x="3255073" y="425564"/>
                  </a:lnTo>
                  <a:lnTo>
                    <a:pt x="3244659" y="390017"/>
                  </a:lnTo>
                  <a:lnTo>
                    <a:pt x="3245777" y="377012"/>
                  </a:lnTo>
                  <a:lnTo>
                    <a:pt x="3272282" y="337705"/>
                  </a:lnTo>
                  <a:lnTo>
                    <a:pt x="3308083" y="327685"/>
                  </a:lnTo>
                  <a:lnTo>
                    <a:pt x="3321748" y="328612"/>
                  </a:lnTo>
                  <a:lnTo>
                    <a:pt x="3334626" y="331381"/>
                  </a:lnTo>
                  <a:lnTo>
                    <a:pt x="3346754" y="335978"/>
                  </a:lnTo>
                  <a:lnTo>
                    <a:pt x="3358159" y="342417"/>
                  </a:lnTo>
                  <a:lnTo>
                    <a:pt x="3358159" y="327685"/>
                  </a:lnTo>
                  <a:lnTo>
                    <a:pt x="3334385" y="293979"/>
                  </a:lnTo>
                  <a:lnTo>
                    <a:pt x="3307778" y="290957"/>
                  </a:lnTo>
                  <a:lnTo>
                    <a:pt x="3286429" y="292696"/>
                  </a:lnTo>
                  <a:lnTo>
                    <a:pt x="3249371" y="306578"/>
                  </a:lnTo>
                  <a:lnTo>
                    <a:pt x="3221024" y="333590"/>
                  </a:lnTo>
                  <a:lnTo>
                    <a:pt x="3206458" y="369214"/>
                  </a:lnTo>
                  <a:lnTo>
                    <a:pt x="3204616" y="390017"/>
                  </a:lnTo>
                  <a:lnTo>
                    <a:pt x="3206458" y="410692"/>
                  </a:lnTo>
                  <a:lnTo>
                    <a:pt x="3221151" y="446354"/>
                  </a:lnTo>
                  <a:lnTo>
                    <a:pt x="3249625" y="473494"/>
                  </a:lnTo>
                  <a:lnTo>
                    <a:pt x="3286468" y="487349"/>
                  </a:lnTo>
                  <a:lnTo>
                    <a:pt x="3307778" y="489089"/>
                  </a:lnTo>
                  <a:lnTo>
                    <a:pt x="3322777" y="488213"/>
                  </a:lnTo>
                  <a:lnTo>
                    <a:pt x="3336785" y="485609"/>
                  </a:lnTo>
                  <a:lnTo>
                    <a:pt x="3349841" y="481266"/>
                  </a:lnTo>
                  <a:lnTo>
                    <a:pt x="3361931" y="475195"/>
                  </a:lnTo>
                  <a:lnTo>
                    <a:pt x="3361931" y="452361"/>
                  </a:lnTo>
                  <a:lnTo>
                    <a:pt x="3361931" y="435775"/>
                  </a:lnTo>
                  <a:close/>
                </a:path>
                <a:path w="5424170" h="1364614">
                  <a:moveTo>
                    <a:pt x="3533622" y="1033195"/>
                  </a:moveTo>
                  <a:lnTo>
                    <a:pt x="3507498" y="1033195"/>
                  </a:lnTo>
                  <a:lnTo>
                    <a:pt x="3507498" y="912850"/>
                  </a:lnTo>
                  <a:lnTo>
                    <a:pt x="3507498" y="877722"/>
                  </a:lnTo>
                  <a:lnTo>
                    <a:pt x="3468281" y="877722"/>
                  </a:lnTo>
                  <a:lnTo>
                    <a:pt x="3468281" y="912850"/>
                  </a:lnTo>
                  <a:lnTo>
                    <a:pt x="3468281" y="1033195"/>
                  </a:lnTo>
                  <a:lnTo>
                    <a:pt x="3391776" y="1033195"/>
                  </a:lnTo>
                  <a:lnTo>
                    <a:pt x="3402012" y="1006881"/>
                  </a:lnTo>
                  <a:lnTo>
                    <a:pt x="3408349" y="978522"/>
                  </a:lnTo>
                  <a:lnTo>
                    <a:pt x="3411563" y="947420"/>
                  </a:lnTo>
                  <a:lnTo>
                    <a:pt x="3412464" y="912850"/>
                  </a:lnTo>
                  <a:lnTo>
                    <a:pt x="3468281" y="912850"/>
                  </a:lnTo>
                  <a:lnTo>
                    <a:pt x="3468281" y="877722"/>
                  </a:lnTo>
                  <a:lnTo>
                    <a:pt x="3373539" y="877722"/>
                  </a:lnTo>
                  <a:lnTo>
                    <a:pt x="3373463" y="912850"/>
                  </a:lnTo>
                  <a:lnTo>
                    <a:pt x="3373170" y="930338"/>
                  </a:lnTo>
                  <a:lnTo>
                    <a:pt x="3370199" y="968514"/>
                  </a:lnTo>
                  <a:lnTo>
                    <a:pt x="3359747" y="1010932"/>
                  </a:lnTo>
                  <a:lnTo>
                    <a:pt x="3348482" y="1033195"/>
                  </a:lnTo>
                  <a:lnTo>
                    <a:pt x="3329698" y="1033195"/>
                  </a:lnTo>
                  <a:lnTo>
                    <a:pt x="3329698" y="1107249"/>
                  </a:lnTo>
                  <a:lnTo>
                    <a:pt x="3366452" y="1107249"/>
                  </a:lnTo>
                  <a:lnTo>
                    <a:pt x="3366452" y="1068311"/>
                  </a:lnTo>
                  <a:lnTo>
                    <a:pt x="3496868" y="1068311"/>
                  </a:lnTo>
                  <a:lnTo>
                    <a:pt x="3496868" y="1107249"/>
                  </a:lnTo>
                  <a:lnTo>
                    <a:pt x="3533622" y="1107249"/>
                  </a:lnTo>
                  <a:lnTo>
                    <a:pt x="3533622" y="1068311"/>
                  </a:lnTo>
                  <a:lnTo>
                    <a:pt x="3533622" y="1033195"/>
                  </a:lnTo>
                  <a:close/>
                </a:path>
                <a:path w="5424170" h="1364614">
                  <a:moveTo>
                    <a:pt x="3552736" y="586320"/>
                  </a:moveTo>
                  <a:lnTo>
                    <a:pt x="3393262" y="586320"/>
                  </a:lnTo>
                  <a:lnTo>
                    <a:pt x="3393262" y="776808"/>
                  </a:lnTo>
                  <a:lnTo>
                    <a:pt x="3432454" y="776808"/>
                  </a:lnTo>
                  <a:lnTo>
                    <a:pt x="3432454" y="621423"/>
                  </a:lnTo>
                  <a:lnTo>
                    <a:pt x="3513772" y="621423"/>
                  </a:lnTo>
                  <a:lnTo>
                    <a:pt x="3513772" y="776808"/>
                  </a:lnTo>
                  <a:lnTo>
                    <a:pt x="3552736" y="776808"/>
                  </a:lnTo>
                  <a:lnTo>
                    <a:pt x="3552736" y="621423"/>
                  </a:lnTo>
                  <a:lnTo>
                    <a:pt x="3552736" y="586320"/>
                  </a:lnTo>
                  <a:close/>
                </a:path>
                <a:path w="5424170" h="1364614">
                  <a:moveTo>
                    <a:pt x="3586454" y="390017"/>
                  </a:moveTo>
                  <a:lnTo>
                    <a:pt x="3584676" y="370014"/>
                  </a:lnTo>
                  <a:lnTo>
                    <a:pt x="3579355" y="351650"/>
                  </a:lnTo>
                  <a:lnTo>
                    <a:pt x="3570503" y="334911"/>
                  </a:lnTo>
                  <a:lnTo>
                    <a:pt x="3564572" y="327685"/>
                  </a:lnTo>
                  <a:lnTo>
                    <a:pt x="3558133" y="319811"/>
                  </a:lnTo>
                  <a:lnTo>
                    <a:pt x="3546487" y="309968"/>
                  </a:lnTo>
                  <a:lnTo>
                    <a:pt x="3546487" y="390017"/>
                  </a:lnTo>
                  <a:lnTo>
                    <a:pt x="3545408" y="402932"/>
                  </a:lnTo>
                  <a:lnTo>
                    <a:pt x="3520681" y="442404"/>
                  </a:lnTo>
                  <a:lnTo>
                    <a:pt x="3487699" y="452361"/>
                  </a:lnTo>
                  <a:lnTo>
                    <a:pt x="3475532" y="451243"/>
                  </a:lnTo>
                  <a:lnTo>
                    <a:pt x="3438182" y="425297"/>
                  </a:lnTo>
                  <a:lnTo>
                    <a:pt x="3428898" y="390017"/>
                  </a:lnTo>
                  <a:lnTo>
                    <a:pt x="3429914" y="377101"/>
                  </a:lnTo>
                  <a:lnTo>
                    <a:pt x="3454400" y="337705"/>
                  </a:lnTo>
                  <a:lnTo>
                    <a:pt x="3487699" y="327685"/>
                  </a:lnTo>
                  <a:lnTo>
                    <a:pt x="3499764" y="328803"/>
                  </a:lnTo>
                  <a:lnTo>
                    <a:pt x="3536912" y="354774"/>
                  </a:lnTo>
                  <a:lnTo>
                    <a:pt x="3546487" y="390017"/>
                  </a:lnTo>
                  <a:lnTo>
                    <a:pt x="3546487" y="309968"/>
                  </a:lnTo>
                  <a:lnTo>
                    <a:pt x="3543185" y="307162"/>
                  </a:lnTo>
                  <a:lnTo>
                    <a:pt x="3526472" y="298157"/>
                  </a:lnTo>
                  <a:lnTo>
                    <a:pt x="3507981" y="292760"/>
                  </a:lnTo>
                  <a:lnTo>
                    <a:pt x="3487699" y="290957"/>
                  </a:lnTo>
                  <a:lnTo>
                    <a:pt x="3467328" y="292760"/>
                  </a:lnTo>
                  <a:lnTo>
                    <a:pt x="3431895" y="307162"/>
                  </a:lnTo>
                  <a:lnTo>
                    <a:pt x="3404578" y="334911"/>
                  </a:lnTo>
                  <a:lnTo>
                    <a:pt x="3388868" y="390017"/>
                  </a:lnTo>
                  <a:lnTo>
                    <a:pt x="3390595" y="409892"/>
                  </a:lnTo>
                  <a:lnTo>
                    <a:pt x="3416871" y="460235"/>
                  </a:lnTo>
                  <a:lnTo>
                    <a:pt x="3448723" y="481914"/>
                  </a:lnTo>
                  <a:lnTo>
                    <a:pt x="3487699" y="489089"/>
                  </a:lnTo>
                  <a:lnTo>
                    <a:pt x="3507981" y="487299"/>
                  </a:lnTo>
                  <a:lnTo>
                    <a:pt x="3526472" y="481914"/>
                  </a:lnTo>
                  <a:lnTo>
                    <a:pt x="3543185" y="472909"/>
                  </a:lnTo>
                  <a:lnTo>
                    <a:pt x="3558133" y="460235"/>
                  </a:lnTo>
                  <a:lnTo>
                    <a:pt x="3564521" y="452361"/>
                  </a:lnTo>
                  <a:lnTo>
                    <a:pt x="3570503" y="444995"/>
                  </a:lnTo>
                  <a:lnTo>
                    <a:pt x="3579355" y="428218"/>
                  </a:lnTo>
                  <a:lnTo>
                    <a:pt x="3584676" y="409892"/>
                  </a:lnTo>
                  <a:lnTo>
                    <a:pt x="3586454" y="390017"/>
                  </a:lnTo>
                  <a:close/>
                </a:path>
                <a:path w="5424170" h="1364614">
                  <a:moveTo>
                    <a:pt x="3726319" y="877722"/>
                  </a:moveTo>
                  <a:lnTo>
                    <a:pt x="3687394" y="877722"/>
                  </a:lnTo>
                  <a:lnTo>
                    <a:pt x="3687394" y="949058"/>
                  </a:lnTo>
                  <a:lnTo>
                    <a:pt x="3601351" y="949058"/>
                  </a:lnTo>
                  <a:lnTo>
                    <a:pt x="3601351" y="877722"/>
                  </a:lnTo>
                  <a:lnTo>
                    <a:pt x="3562146" y="877722"/>
                  </a:lnTo>
                  <a:lnTo>
                    <a:pt x="3562146" y="1068311"/>
                  </a:lnTo>
                  <a:lnTo>
                    <a:pt x="3601351" y="1068311"/>
                  </a:lnTo>
                  <a:lnTo>
                    <a:pt x="3601351" y="984719"/>
                  </a:lnTo>
                  <a:lnTo>
                    <a:pt x="3687394" y="984719"/>
                  </a:lnTo>
                  <a:lnTo>
                    <a:pt x="3687394" y="1068311"/>
                  </a:lnTo>
                  <a:lnTo>
                    <a:pt x="3726319" y="1068311"/>
                  </a:lnTo>
                  <a:lnTo>
                    <a:pt x="3726319" y="984719"/>
                  </a:lnTo>
                  <a:lnTo>
                    <a:pt x="3726319" y="949058"/>
                  </a:lnTo>
                  <a:lnTo>
                    <a:pt x="3726319" y="877722"/>
                  </a:lnTo>
                  <a:close/>
                </a:path>
                <a:path w="5424170" h="1364614">
                  <a:moveTo>
                    <a:pt x="3744379" y="139636"/>
                  </a:moveTo>
                  <a:lnTo>
                    <a:pt x="3743655" y="129730"/>
                  </a:lnTo>
                  <a:lnTo>
                    <a:pt x="3741496" y="120777"/>
                  </a:lnTo>
                  <a:lnTo>
                    <a:pt x="3737927" y="112763"/>
                  </a:lnTo>
                  <a:lnTo>
                    <a:pt x="3736175" y="110248"/>
                  </a:lnTo>
                  <a:lnTo>
                    <a:pt x="3732949" y="105613"/>
                  </a:lnTo>
                  <a:lnTo>
                    <a:pt x="3726967" y="99504"/>
                  </a:lnTo>
                  <a:lnTo>
                    <a:pt x="3720439" y="94627"/>
                  </a:lnTo>
                  <a:lnTo>
                    <a:pt x="3713365" y="91020"/>
                  </a:lnTo>
                  <a:lnTo>
                    <a:pt x="3705720" y="88722"/>
                  </a:lnTo>
                  <a:lnTo>
                    <a:pt x="3714953" y="83248"/>
                  </a:lnTo>
                  <a:lnTo>
                    <a:pt x="3719957" y="77851"/>
                  </a:lnTo>
                  <a:lnTo>
                    <a:pt x="3722560" y="75031"/>
                  </a:lnTo>
                  <a:lnTo>
                    <a:pt x="3727729" y="64198"/>
                  </a:lnTo>
                  <a:lnTo>
                    <a:pt x="3729634" y="50914"/>
                  </a:lnTo>
                  <a:lnTo>
                    <a:pt x="3726599" y="35953"/>
                  </a:lnTo>
                  <a:lnTo>
                    <a:pt x="3725519" y="30619"/>
                  </a:lnTo>
                  <a:lnTo>
                    <a:pt x="3713861" y="15684"/>
                  </a:lnTo>
                  <a:lnTo>
                    <a:pt x="3701859" y="9613"/>
                  </a:lnTo>
                  <a:lnTo>
                    <a:pt x="3701859" y="135318"/>
                  </a:lnTo>
                  <a:lnTo>
                    <a:pt x="3699738" y="145961"/>
                  </a:lnTo>
                  <a:lnTo>
                    <a:pt x="3693617" y="153720"/>
                  </a:lnTo>
                  <a:lnTo>
                    <a:pt x="3683863" y="158483"/>
                  </a:lnTo>
                  <a:lnTo>
                    <a:pt x="3670846" y="160096"/>
                  </a:lnTo>
                  <a:lnTo>
                    <a:pt x="3621621" y="160096"/>
                  </a:lnTo>
                  <a:lnTo>
                    <a:pt x="3621621" y="110248"/>
                  </a:lnTo>
                  <a:lnTo>
                    <a:pt x="3670846" y="110248"/>
                  </a:lnTo>
                  <a:lnTo>
                    <a:pt x="3683863" y="111899"/>
                  </a:lnTo>
                  <a:lnTo>
                    <a:pt x="3693617" y="116738"/>
                  </a:lnTo>
                  <a:lnTo>
                    <a:pt x="3699738" y="124599"/>
                  </a:lnTo>
                  <a:lnTo>
                    <a:pt x="3701859" y="135318"/>
                  </a:lnTo>
                  <a:lnTo>
                    <a:pt x="3701859" y="9613"/>
                  </a:lnTo>
                  <a:lnTo>
                    <a:pt x="3695649" y="6464"/>
                  </a:lnTo>
                  <a:lnTo>
                    <a:pt x="3691826" y="5969"/>
                  </a:lnTo>
                  <a:lnTo>
                    <a:pt x="3691826" y="57162"/>
                  </a:lnTo>
                  <a:lnTo>
                    <a:pt x="3690048" y="65900"/>
                  </a:lnTo>
                  <a:lnTo>
                    <a:pt x="3684892" y="72402"/>
                  </a:lnTo>
                  <a:lnTo>
                    <a:pt x="3676662" y="76454"/>
                  </a:lnTo>
                  <a:lnTo>
                    <a:pt x="3665677" y="77851"/>
                  </a:lnTo>
                  <a:lnTo>
                    <a:pt x="3621621" y="77851"/>
                  </a:lnTo>
                  <a:lnTo>
                    <a:pt x="3621621" y="35953"/>
                  </a:lnTo>
                  <a:lnTo>
                    <a:pt x="3665677" y="35953"/>
                  </a:lnTo>
                  <a:lnTo>
                    <a:pt x="3676662" y="37388"/>
                  </a:lnTo>
                  <a:lnTo>
                    <a:pt x="3684892" y="41554"/>
                  </a:lnTo>
                  <a:lnTo>
                    <a:pt x="3690048" y="48221"/>
                  </a:lnTo>
                  <a:lnTo>
                    <a:pt x="3691826" y="57162"/>
                  </a:lnTo>
                  <a:lnTo>
                    <a:pt x="3691826" y="5969"/>
                  </a:lnTo>
                  <a:lnTo>
                    <a:pt x="3671925" y="3314"/>
                  </a:lnTo>
                  <a:lnTo>
                    <a:pt x="3582428" y="3314"/>
                  </a:lnTo>
                  <a:lnTo>
                    <a:pt x="3582428" y="193802"/>
                  </a:lnTo>
                  <a:lnTo>
                    <a:pt x="3678174" y="193802"/>
                  </a:lnTo>
                  <a:lnTo>
                    <a:pt x="3716642" y="185407"/>
                  </a:lnTo>
                  <a:lnTo>
                    <a:pt x="3740315" y="160096"/>
                  </a:lnTo>
                  <a:lnTo>
                    <a:pt x="3743248" y="151117"/>
                  </a:lnTo>
                  <a:lnTo>
                    <a:pt x="3744379" y="139636"/>
                  </a:lnTo>
                  <a:close/>
                </a:path>
                <a:path w="5424170" h="1364614">
                  <a:moveTo>
                    <a:pt x="3744620" y="643712"/>
                  </a:moveTo>
                  <a:lnTo>
                    <a:pt x="3726637" y="602361"/>
                  </a:lnTo>
                  <a:lnTo>
                    <a:pt x="3705428" y="590296"/>
                  </a:lnTo>
                  <a:lnTo>
                    <a:pt x="3705428" y="644258"/>
                  </a:lnTo>
                  <a:lnTo>
                    <a:pt x="3703383" y="654405"/>
                  </a:lnTo>
                  <a:lnTo>
                    <a:pt x="3697490" y="661835"/>
                  </a:lnTo>
                  <a:lnTo>
                    <a:pt x="3688080" y="666394"/>
                  </a:lnTo>
                  <a:lnTo>
                    <a:pt x="3675494" y="667943"/>
                  </a:lnTo>
                  <a:lnTo>
                    <a:pt x="3634130" y="667943"/>
                  </a:lnTo>
                  <a:lnTo>
                    <a:pt x="3634130" y="620572"/>
                  </a:lnTo>
                  <a:lnTo>
                    <a:pt x="3675494" y="620572"/>
                  </a:lnTo>
                  <a:lnTo>
                    <a:pt x="3688080" y="622122"/>
                  </a:lnTo>
                  <a:lnTo>
                    <a:pt x="3697490" y="626694"/>
                  </a:lnTo>
                  <a:lnTo>
                    <a:pt x="3703383" y="634111"/>
                  </a:lnTo>
                  <a:lnTo>
                    <a:pt x="3705428" y="644258"/>
                  </a:lnTo>
                  <a:lnTo>
                    <a:pt x="3705428" y="590296"/>
                  </a:lnTo>
                  <a:lnTo>
                    <a:pt x="3692741" y="587324"/>
                  </a:lnTo>
                  <a:lnTo>
                    <a:pt x="3678186" y="586320"/>
                  </a:lnTo>
                  <a:lnTo>
                    <a:pt x="3594938" y="586320"/>
                  </a:lnTo>
                  <a:lnTo>
                    <a:pt x="3594938" y="776808"/>
                  </a:lnTo>
                  <a:lnTo>
                    <a:pt x="3634130" y="776808"/>
                  </a:lnTo>
                  <a:lnTo>
                    <a:pt x="3634130" y="701433"/>
                  </a:lnTo>
                  <a:lnTo>
                    <a:pt x="3678186" y="701433"/>
                  </a:lnTo>
                  <a:lnTo>
                    <a:pt x="3716998" y="692353"/>
                  </a:lnTo>
                  <a:lnTo>
                    <a:pt x="3743490" y="655955"/>
                  </a:lnTo>
                  <a:lnTo>
                    <a:pt x="3744620" y="643712"/>
                  </a:lnTo>
                  <a:close/>
                </a:path>
                <a:path w="5424170" h="1364614">
                  <a:moveTo>
                    <a:pt x="3796538" y="485305"/>
                  </a:moveTo>
                  <a:lnTo>
                    <a:pt x="3745446" y="414248"/>
                  </a:lnTo>
                  <a:lnTo>
                    <a:pt x="3722547" y="382384"/>
                  </a:lnTo>
                  <a:lnTo>
                    <a:pt x="3744595" y="351675"/>
                  </a:lnTo>
                  <a:lnTo>
                    <a:pt x="3785425" y="294817"/>
                  </a:lnTo>
                  <a:lnTo>
                    <a:pt x="3740213" y="294817"/>
                  </a:lnTo>
                  <a:lnTo>
                    <a:pt x="3699713" y="351675"/>
                  </a:lnTo>
                  <a:lnTo>
                    <a:pt x="3659670" y="294817"/>
                  </a:lnTo>
                  <a:lnTo>
                    <a:pt x="3613912" y="294817"/>
                  </a:lnTo>
                  <a:lnTo>
                    <a:pt x="3676789" y="382689"/>
                  </a:lnTo>
                  <a:lnTo>
                    <a:pt x="3602494" y="485305"/>
                  </a:lnTo>
                  <a:lnTo>
                    <a:pt x="3647706" y="485305"/>
                  </a:lnTo>
                  <a:lnTo>
                    <a:pt x="3699167" y="414248"/>
                  </a:lnTo>
                  <a:lnTo>
                    <a:pt x="3750856" y="485305"/>
                  </a:lnTo>
                  <a:lnTo>
                    <a:pt x="3796538" y="485305"/>
                  </a:lnTo>
                  <a:close/>
                </a:path>
                <a:path w="5424170" h="1364614">
                  <a:moveTo>
                    <a:pt x="3939502" y="586320"/>
                  </a:moveTo>
                  <a:lnTo>
                    <a:pt x="3905796" y="586320"/>
                  </a:lnTo>
                  <a:lnTo>
                    <a:pt x="3813518" y="710374"/>
                  </a:lnTo>
                  <a:lnTo>
                    <a:pt x="3813518" y="586320"/>
                  </a:lnTo>
                  <a:lnTo>
                    <a:pt x="3774325" y="586320"/>
                  </a:lnTo>
                  <a:lnTo>
                    <a:pt x="3774325" y="776808"/>
                  </a:lnTo>
                  <a:lnTo>
                    <a:pt x="3807269" y="776808"/>
                  </a:lnTo>
                  <a:lnTo>
                    <a:pt x="3856913" y="710374"/>
                  </a:lnTo>
                  <a:lnTo>
                    <a:pt x="3900614" y="651903"/>
                  </a:lnTo>
                  <a:lnTo>
                    <a:pt x="3900614" y="776808"/>
                  </a:lnTo>
                  <a:lnTo>
                    <a:pt x="3939502" y="776808"/>
                  </a:lnTo>
                  <a:lnTo>
                    <a:pt x="3939502" y="651903"/>
                  </a:lnTo>
                  <a:lnTo>
                    <a:pt x="3939502" y="586320"/>
                  </a:lnTo>
                  <a:close/>
                </a:path>
                <a:path w="5424170" h="1364614">
                  <a:moveTo>
                    <a:pt x="3959593" y="973010"/>
                  </a:moveTo>
                  <a:lnTo>
                    <a:pt x="3957802" y="952995"/>
                  </a:lnTo>
                  <a:lnTo>
                    <a:pt x="3952481" y="934618"/>
                  </a:lnTo>
                  <a:lnTo>
                    <a:pt x="3943629" y="917879"/>
                  </a:lnTo>
                  <a:lnTo>
                    <a:pt x="3937724" y="910666"/>
                  </a:lnTo>
                  <a:lnTo>
                    <a:pt x="3931272" y="902779"/>
                  </a:lnTo>
                  <a:lnTo>
                    <a:pt x="3919563" y="892860"/>
                  </a:lnTo>
                  <a:lnTo>
                    <a:pt x="3919563" y="973010"/>
                  </a:lnTo>
                  <a:lnTo>
                    <a:pt x="3918496" y="985926"/>
                  </a:lnTo>
                  <a:lnTo>
                    <a:pt x="3893794" y="1025372"/>
                  </a:lnTo>
                  <a:lnTo>
                    <a:pt x="3860749" y="1035367"/>
                  </a:lnTo>
                  <a:lnTo>
                    <a:pt x="3848608" y="1034237"/>
                  </a:lnTo>
                  <a:lnTo>
                    <a:pt x="3811244" y="1008278"/>
                  </a:lnTo>
                  <a:lnTo>
                    <a:pt x="3801935" y="973010"/>
                  </a:lnTo>
                  <a:lnTo>
                    <a:pt x="3802964" y="960107"/>
                  </a:lnTo>
                  <a:lnTo>
                    <a:pt x="3827475" y="920661"/>
                  </a:lnTo>
                  <a:lnTo>
                    <a:pt x="3860749" y="910666"/>
                  </a:lnTo>
                  <a:lnTo>
                    <a:pt x="3872852" y="911783"/>
                  </a:lnTo>
                  <a:lnTo>
                    <a:pt x="3910025" y="937755"/>
                  </a:lnTo>
                  <a:lnTo>
                    <a:pt x="3919563" y="973010"/>
                  </a:lnTo>
                  <a:lnTo>
                    <a:pt x="3919563" y="892860"/>
                  </a:lnTo>
                  <a:lnTo>
                    <a:pt x="3916311" y="890104"/>
                  </a:lnTo>
                  <a:lnTo>
                    <a:pt x="3899585" y="881087"/>
                  </a:lnTo>
                  <a:lnTo>
                    <a:pt x="3881069" y="875703"/>
                  </a:lnTo>
                  <a:lnTo>
                    <a:pt x="3860749" y="873912"/>
                  </a:lnTo>
                  <a:lnTo>
                    <a:pt x="3840391" y="875703"/>
                  </a:lnTo>
                  <a:lnTo>
                    <a:pt x="3804970" y="890104"/>
                  </a:lnTo>
                  <a:lnTo>
                    <a:pt x="3777653" y="917879"/>
                  </a:lnTo>
                  <a:lnTo>
                    <a:pt x="3761917" y="973010"/>
                  </a:lnTo>
                  <a:lnTo>
                    <a:pt x="3763657" y="992873"/>
                  </a:lnTo>
                  <a:lnTo>
                    <a:pt x="3789959" y="1043266"/>
                  </a:lnTo>
                  <a:lnTo>
                    <a:pt x="3821785" y="1064945"/>
                  </a:lnTo>
                  <a:lnTo>
                    <a:pt x="3860749" y="1072121"/>
                  </a:lnTo>
                  <a:lnTo>
                    <a:pt x="3881069" y="1070330"/>
                  </a:lnTo>
                  <a:lnTo>
                    <a:pt x="3899585" y="1064945"/>
                  </a:lnTo>
                  <a:lnTo>
                    <a:pt x="3916311" y="1055928"/>
                  </a:lnTo>
                  <a:lnTo>
                    <a:pt x="3931272" y="1043266"/>
                  </a:lnTo>
                  <a:lnTo>
                    <a:pt x="3937660" y="1035367"/>
                  </a:lnTo>
                  <a:lnTo>
                    <a:pt x="3943629" y="1028001"/>
                  </a:lnTo>
                  <a:lnTo>
                    <a:pt x="3952481" y="1011199"/>
                  </a:lnTo>
                  <a:lnTo>
                    <a:pt x="3957802" y="992873"/>
                  </a:lnTo>
                  <a:lnTo>
                    <a:pt x="3959593" y="973010"/>
                  </a:lnTo>
                  <a:close/>
                </a:path>
                <a:path w="5424170" h="1364614">
                  <a:moveTo>
                    <a:pt x="3968889" y="352221"/>
                  </a:moveTo>
                  <a:lnTo>
                    <a:pt x="3950919" y="310857"/>
                  </a:lnTo>
                  <a:lnTo>
                    <a:pt x="3929697" y="298792"/>
                  </a:lnTo>
                  <a:lnTo>
                    <a:pt x="3929697" y="352755"/>
                  </a:lnTo>
                  <a:lnTo>
                    <a:pt x="3927652" y="362902"/>
                  </a:lnTo>
                  <a:lnTo>
                    <a:pt x="3921760" y="370332"/>
                  </a:lnTo>
                  <a:lnTo>
                    <a:pt x="3912349" y="374891"/>
                  </a:lnTo>
                  <a:lnTo>
                    <a:pt x="3899763" y="376440"/>
                  </a:lnTo>
                  <a:lnTo>
                    <a:pt x="3858412" y="376440"/>
                  </a:lnTo>
                  <a:lnTo>
                    <a:pt x="3858412" y="329069"/>
                  </a:lnTo>
                  <a:lnTo>
                    <a:pt x="3899763" y="329069"/>
                  </a:lnTo>
                  <a:lnTo>
                    <a:pt x="3912349" y="330619"/>
                  </a:lnTo>
                  <a:lnTo>
                    <a:pt x="3921760" y="335191"/>
                  </a:lnTo>
                  <a:lnTo>
                    <a:pt x="3927652" y="342607"/>
                  </a:lnTo>
                  <a:lnTo>
                    <a:pt x="3929697" y="352755"/>
                  </a:lnTo>
                  <a:lnTo>
                    <a:pt x="3929697" y="298792"/>
                  </a:lnTo>
                  <a:lnTo>
                    <a:pt x="3917010" y="295821"/>
                  </a:lnTo>
                  <a:lnTo>
                    <a:pt x="3902468" y="294817"/>
                  </a:lnTo>
                  <a:lnTo>
                    <a:pt x="3819220" y="294817"/>
                  </a:lnTo>
                  <a:lnTo>
                    <a:pt x="3819220" y="485305"/>
                  </a:lnTo>
                  <a:lnTo>
                    <a:pt x="3858412" y="485305"/>
                  </a:lnTo>
                  <a:lnTo>
                    <a:pt x="3858412" y="409930"/>
                  </a:lnTo>
                  <a:lnTo>
                    <a:pt x="3902468" y="409930"/>
                  </a:lnTo>
                  <a:lnTo>
                    <a:pt x="3941280" y="400850"/>
                  </a:lnTo>
                  <a:lnTo>
                    <a:pt x="3963835" y="376440"/>
                  </a:lnTo>
                  <a:lnTo>
                    <a:pt x="3964394" y="375475"/>
                  </a:lnTo>
                  <a:lnTo>
                    <a:pt x="3967772" y="364451"/>
                  </a:lnTo>
                  <a:lnTo>
                    <a:pt x="3968889" y="352221"/>
                  </a:lnTo>
                  <a:close/>
                </a:path>
                <a:path w="5424170" h="1364614">
                  <a:moveTo>
                    <a:pt x="4031450" y="158699"/>
                  </a:moveTo>
                  <a:lnTo>
                    <a:pt x="4005072" y="158699"/>
                  </a:lnTo>
                  <a:lnTo>
                    <a:pt x="4005072" y="3314"/>
                  </a:lnTo>
                  <a:lnTo>
                    <a:pt x="3965879" y="3314"/>
                  </a:lnTo>
                  <a:lnTo>
                    <a:pt x="3965879" y="158699"/>
                  </a:lnTo>
                  <a:lnTo>
                    <a:pt x="3886174" y="158699"/>
                  </a:lnTo>
                  <a:lnTo>
                    <a:pt x="3886174" y="3314"/>
                  </a:lnTo>
                  <a:lnTo>
                    <a:pt x="3846982" y="3314"/>
                  </a:lnTo>
                  <a:lnTo>
                    <a:pt x="3846982" y="193802"/>
                  </a:lnTo>
                  <a:lnTo>
                    <a:pt x="3994493" y="193802"/>
                  </a:lnTo>
                  <a:lnTo>
                    <a:pt x="3994493" y="232689"/>
                  </a:lnTo>
                  <a:lnTo>
                    <a:pt x="4031450" y="232689"/>
                  </a:lnTo>
                  <a:lnTo>
                    <a:pt x="4031450" y="158699"/>
                  </a:lnTo>
                  <a:close/>
                </a:path>
                <a:path w="5424170" h="1364614">
                  <a:moveTo>
                    <a:pt x="4132402" y="877722"/>
                  </a:moveTo>
                  <a:lnTo>
                    <a:pt x="3994912" y="877722"/>
                  </a:lnTo>
                  <a:lnTo>
                    <a:pt x="3994912" y="1068311"/>
                  </a:lnTo>
                  <a:lnTo>
                    <a:pt x="4034117" y="1068311"/>
                  </a:lnTo>
                  <a:lnTo>
                    <a:pt x="4034117" y="912850"/>
                  </a:lnTo>
                  <a:lnTo>
                    <a:pt x="4132402" y="912850"/>
                  </a:lnTo>
                  <a:lnTo>
                    <a:pt x="4132402" y="877722"/>
                  </a:lnTo>
                  <a:close/>
                </a:path>
                <a:path w="5424170" h="1364614">
                  <a:moveTo>
                    <a:pt x="4145813" y="586320"/>
                  </a:moveTo>
                  <a:lnTo>
                    <a:pt x="4106849" y="586320"/>
                  </a:lnTo>
                  <a:lnTo>
                    <a:pt x="4106849" y="657606"/>
                  </a:lnTo>
                  <a:lnTo>
                    <a:pt x="4020896" y="657606"/>
                  </a:lnTo>
                  <a:lnTo>
                    <a:pt x="4020896" y="586320"/>
                  </a:lnTo>
                  <a:lnTo>
                    <a:pt x="3981704" y="586320"/>
                  </a:lnTo>
                  <a:lnTo>
                    <a:pt x="3981704" y="776808"/>
                  </a:lnTo>
                  <a:lnTo>
                    <a:pt x="4020896" y="776808"/>
                  </a:lnTo>
                  <a:lnTo>
                    <a:pt x="4020896" y="693254"/>
                  </a:lnTo>
                  <a:lnTo>
                    <a:pt x="4106849" y="693254"/>
                  </a:lnTo>
                  <a:lnTo>
                    <a:pt x="4106849" y="776808"/>
                  </a:lnTo>
                  <a:lnTo>
                    <a:pt x="4145813" y="776808"/>
                  </a:lnTo>
                  <a:lnTo>
                    <a:pt x="4145813" y="693254"/>
                  </a:lnTo>
                  <a:lnTo>
                    <a:pt x="4145813" y="657606"/>
                  </a:lnTo>
                  <a:lnTo>
                    <a:pt x="4145813" y="586320"/>
                  </a:lnTo>
                  <a:close/>
                </a:path>
                <a:path w="5424170" h="1364614">
                  <a:moveTo>
                    <a:pt x="4182834" y="485305"/>
                  </a:moveTo>
                  <a:lnTo>
                    <a:pt x="4164038" y="441172"/>
                  </a:lnTo>
                  <a:lnTo>
                    <a:pt x="4150271" y="408851"/>
                  </a:lnTo>
                  <a:lnTo>
                    <a:pt x="4122077" y="342646"/>
                  </a:lnTo>
                  <a:lnTo>
                    <a:pt x="4109936" y="314147"/>
                  </a:lnTo>
                  <a:lnTo>
                    <a:pt x="4109936" y="408851"/>
                  </a:lnTo>
                  <a:lnTo>
                    <a:pt x="4054068" y="408851"/>
                  </a:lnTo>
                  <a:lnTo>
                    <a:pt x="4082148" y="342646"/>
                  </a:lnTo>
                  <a:lnTo>
                    <a:pt x="4109936" y="408851"/>
                  </a:lnTo>
                  <a:lnTo>
                    <a:pt x="4109936" y="314147"/>
                  </a:lnTo>
                  <a:lnTo>
                    <a:pt x="4101211" y="293662"/>
                  </a:lnTo>
                  <a:lnTo>
                    <a:pt x="4063644" y="293662"/>
                  </a:lnTo>
                  <a:lnTo>
                    <a:pt x="3981932" y="485305"/>
                  </a:lnTo>
                  <a:lnTo>
                    <a:pt x="4023055" y="485305"/>
                  </a:lnTo>
                  <a:lnTo>
                    <a:pt x="4041876" y="441172"/>
                  </a:lnTo>
                  <a:lnTo>
                    <a:pt x="4122432" y="441172"/>
                  </a:lnTo>
                  <a:lnTo>
                    <a:pt x="4141178" y="485305"/>
                  </a:lnTo>
                  <a:lnTo>
                    <a:pt x="4182834" y="485305"/>
                  </a:lnTo>
                  <a:close/>
                </a:path>
                <a:path w="5424170" h="1364614">
                  <a:moveTo>
                    <a:pt x="4202963" y="158699"/>
                  </a:moveTo>
                  <a:lnTo>
                    <a:pt x="4099268" y="158699"/>
                  </a:lnTo>
                  <a:lnTo>
                    <a:pt x="4099268" y="109702"/>
                  </a:lnTo>
                  <a:lnTo>
                    <a:pt x="4180357" y="109702"/>
                  </a:lnTo>
                  <a:lnTo>
                    <a:pt x="4180357" y="75145"/>
                  </a:lnTo>
                  <a:lnTo>
                    <a:pt x="4099268" y="75145"/>
                  </a:lnTo>
                  <a:lnTo>
                    <a:pt x="4099268" y="38417"/>
                  </a:lnTo>
                  <a:lnTo>
                    <a:pt x="4199953" y="38417"/>
                  </a:lnTo>
                  <a:lnTo>
                    <a:pt x="4199953" y="3314"/>
                  </a:lnTo>
                  <a:lnTo>
                    <a:pt x="4060075" y="3314"/>
                  </a:lnTo>
                  <a:lnTo>
                    <a:pt x="4060075" y="193802"/>
                  </a:lnTo>
                  <a:lnTo>
                    <a:pt x="4202963" y="193802"/>
                  </a:lnTo>
                  <a:lnTo>
                    <a:pt x="4202963" y="158699"/>
                  </a:lnTo>
                  <a:close/>
                </a:path>
                <a:path w="5424170" h="1364614">
                  <a:moveTo>
                    <a:pt x="4353966" y="973010"/>
                  </a:moveTo>
                  <a:lnTo>
                    <a:pt x="4352188" y="952995"/>
                  </a:lnTo>
                  <a:lnTo>
                    <a:pt x="4346854" y="934618"/>
                  </a:lnTo>
                  <a:lnTo>
                    <a:pt x="4338002" y="917879"/>
                  </a:lnTo>
                  <a:lnTo>
                    <a:pt x="4332097" y="910666"/>
                  </a:lnTo>
                  <a:lnTo>
                    <a:pt x="4325658" y="902779"/>
                  </a:lnTo>
                  <a:lnTo>
                    <a:pt x="4313948" y="892873"/>
                  </a:lnTo>
                  <a:lnTo>
                    <a:pt x="4313948" y="973010"/>
                  </a:lnTo>
                  <a:lnTo>
                    <a:pt x="4312882" y="985926"/>
                  </a:lnTo>
                  <a:lnTo>
                    <a:pt x="4288180" y="1025372"/>
                  </a:lnTo>
                  <a:lnTo>
                    <a:pt x="4255135" y="1035367"/>
                  </a:lnTo>
                  <a:lnTo>
                    <a:pt x="4242994" y="1034237"/>
                  </a:lnTo>
                  <a:lnTo>
                    <a:pt x="4205630" y="1008278"/>
                  </a:lnTo>
                  <a:lnTo>
                    <a:pt x="4196321" y="973010"/>
                  </a:lnTo>
                  <a:lnTo>
                    <a:pt x="4197350" y="960107"/>
                  </a:lnTo>
                  <a:lnTo>
                    <a:pt x="4221873" y="920661"/>
                  </a:lnTo>
                  <a:lnTo>
                    <a:pt x="4255135" y="910666"/>
                  </a:lnTo>
                  <a:lnTo>
                    <a:pt x="4267238" y="911783"/>
                  </a:lnTo>
                  <a:lnTo>
                    <a:pt x="4304411" y="937755"/>
                  </a:lnTo>
                  <a:lnTo>
                    <a:pt x="4313948" y="973010"/>
                  </a:lnTo>
                  <a:lnTo>
                    <a:pt x="4313948" y="892873"/>
                  </a:lnTo>
                  <a:lnTo>
                    <a:pt x="4310685" y="890104"/>
                  </a:lnTo>
                  <a:lnTo>
                    <a:pt x="4293959" y="881087"/>
                  </a:lnTo>
                  <a:lnTo>
                    <a:pt x="4275455" y="875703"/>
                  </a:lnTo>
                  <a:lnTo>
                    <a:pt x="4255135" y="873912"/>
                  </a:lnTo>
                  <a:lnTo>
                    <a:pt x="4234764" y="875703"/>
                  </a:lnTo>
                  <a:lnTo>
                    <a:pt x="4199344" y="890104"/>
                  </a:lnTo>
                  <a:lnTo>
                    <a:pt x="4172039" y="917879"/>
                  </a:lnTo>
                  <a:lnTo>
                    <a:pt x="4156303" y="973010"/>
                  </a:lnTo>
                  <a:lnTo>
                    <a:pt x="4158043" y="992873"/>
                  </a:lnTo>
                  <a:lnTo>
                    <a:pt x="4184345" y="1043266"/>
                  </a:lnTo>
                  <a:lnTo>
                    <a:pt x="4216158" y="1064945"/>
                  </a:lnTo>
                  <a:lnTo>
                    <a:pt x="4255135" y="1072121"/>
                  </a:lnTo>
                  <a:lnTo>
                    <a:pt x="4275455" y="1070330"/>
                  </a:lnTo>
                  <a:lnTo>
                    <a:pt x="4325658" y="1043266"/>
                  </a:lnTo>
                  <a:lnTo>
                    <a:pt x="4346854" y="1011199"/>
                  </a:lnTo>
                  <a:lnTo>
                    <a:pt x="4352188" y="992873"/>
                  </a:lnTo>
                  <a:lnTo>
                    <a:pt x="4353966" y="973010"/>
                  </a:lnTo>
                  <a:close/>
                </a:path>
                <a:path w="5424170" h="1364614">
                  <a:moveTo>
                    <a:pt x="4372254" y="294817"/>
                  </a:moveTo>
                  <a:lnTo>
                    <a:pt x="4333291" y="294817"/>
                  </a:lnTo>
                  <a:lnTo>
                    <a:pt x="4333291" y="366102"/>
                  </a:lnTo>
                  <a:lnTo>
                    <a:pt x="4247337" y="366102"/>
                  </a:lnTo>
                  <a:lnTo>
                    <a:pt x="4247337" y="294817"/>
                  </a:lnTo>
                  <a:lnTo>
                    <a:pt x="4208145" y="294817"/>
                  </a:lnTo>
                  <a:lnTo>
                    <a:pt x="4208145" y="485305"/>
                  </a:lnTo>
                  <a:lnTo>
                    <a:pt x="4247337" y="485305"/>
                  </a:lnTo>
                  <a:lnTo>
                    <a:pt x="4247337" y="401751"/>
                  </a:lnTo>
                  <a:lnTo>
                    <a:pt x="4333291" y="401751"/>
                  </a:lnTo>
                  <a:lnTo>
                    <a:pt x="4333291" y="485305"/>
                  </a:lnTo>
                  <a:lnTo>
                    <a:pt x="4372254" y="485305"/>
                  </a:lnTo>
                  <a:lnTo>
                    <a:pt x="4372254" y="401751"/>
                  </a:lnTo>
                  <a:lnTo>
                    <a:pt x="4372254" y="366102"/>
                  </a:lnTo>
                  <a:lnTo>
                    <a:pt x="4372254" y="294817"/>
                  </a:lnTo>
                  <a:close/>
                </a:path>
                <a:path w="5424170" h="1364614">
                  <a:moveTo>
                    <a:pt x="4372483" y="741705"/>
                  </a:moveTo>
                  <a:lnTo>
                    <a:pt x="4346092" y="741705"/>
                  </a:lnTo>
                  <a:lnTo>
                    <a:pt x="4346092" y="586320"/>
                  </a:lnTo>
                  <a:lnTo>
                    <a:pt x="4306900" y="586320"/>
                  </a:lnTo>
                  <a:lnTo>
                    <a:pt x="4306900" y="741705"/>
                  </a:lnTo>
                  <a:lnTo>
                    <a:pt x="4227207" y="741705"/>
                  </a:lnTo>
                  <a:lnTo>
                    <a:pt x="4227207" y="586320"/>
                  </a:lnTo>
                  <a:lnTo>
                    <a:pt x="4188015" y="586320"/>
                  </a:lnTo>
                  <a:lnTo>
                    <a:pt x="4188015" y="776808"/>
                  </a:lnTo>
                  <a:lnTo>
                    <a:pt x="4335526" y="776808"/>
                  </a:lnTo>
                  <a:lnTo>
                    <a:pt x="4335526" y="815695"/>
                  </a:lnTo>
                  <a:lnTo>
                    <a:pt x="4372483" y="815695"/>
                  </a:lnTo>
                  <a:lnTo>
                    <a:pt x="4372483" y="741705"/>
                  </a:lnTo>
                  <a:close/>
                </a:path>
                <a:path w="5424170" h="1364614">
                  <a:moveTo>
                    <a:pt x="4391291" y="3314"/>
                  </a:moveTo>
                  <a:lnTo>
                    <a:pt x="4256811" y="3314"/>
                  </a:lnTo>
                  <a:lnTo>
                    <a:pt x="4256049" y="59093"/>
                  </a:lnTo>
                  <a:lnTo>
                    <a:pt x="4255338" y="85788"/>
                  </a:lnTo>
                  <a:lnTo>
                    <a:pt x="4252188" y="125272"/>
                  </a:lnTo>
                  <a:lnTo>
                    <a:pt x="4229112" y="158927"/>
                  </a:lnTo>
                  <a:lnTo>
                    <a:pt x="4223639" y="158927"/>
                  </a:lnTo>
                  <a:lnTo>
                    <a:pt x="4219016" y="158165"/>
                  </a:lnTo>
                  <a:lnTo>
                    <a:pt x="4215231" y="156768"/>
                  </a:lnTo>
                  <a:lnTo>
                    <a:pt x="4215231" y="192189"/>
                  </a:lnTo>
                  <a:lnTo>
                    <a:pt x="4219016" y="193802"/>
                  </a:lnTo>
                  <a:lnTo>
                    <a:pt x="4224490" y="194652"/>
                  </a:lnTo>
                  <a:lnTo>
                    <a:pt x="4231271" y="194652"/>
                  </a:lnTo>
                  <a:lnTo>
                    <a:pt x="4270387" y="180365"/>
                  </a:lnTo>
                  <a:lnTo>
                    <a:pt x="4288841" y="133388"/>
                  </a:lnTo>
                  <a:lnTo>
                    <a:pt x="4293616" y="77076"/>
                  </a:lnTo>
                  <a:lnTo>
                    <a:pt x="4294695" y="38417"/>
                  </a:lnTo>
                  <a:lnTo>
                    <a:pt x="4352404" y="38417"/>
                  </a:lnTo>
                  <a:lnTo>
                    <a:pt x="4352404" y="193802"/>
                  </a:lnTo>
                  <a:lnTo>
                    <a:pt x="4391291" y="193802"/>
                  </a:lnTo>
                  <a:lnTo>
                    <a:pt x="4391291" y="38417"/>
                  </a:lnTo>
                  <a:lnTo>
                    <a:pt x="4391291" y="3314"/>
                  </a:lnTo>
                  <a:close/>
                </a:path>
                <a:path w="5424170" h="1364614">
                  <a:moveTo>
                    <a:pt x="4557331" y="450202"/>
                  </a:moveTo>
                  <a:lnTo>
                    <a:pt x="4453636" y="450202"/>
                  </a:lnTo>
                  <a:lnTo>
                    <a:pt x="4453636" y="401205"/>
                  </a:lnTo>
                  <a:lnTo>
                    <a:pt x="4534725" y="401205"/>
                  </a:lnTo>
                  <a:lnTo>
                    <a:pt x="4534725" y="366649"/>
                  </a:lnTo>
                  <a:lnTo>
                    <a:pt x="4453636" y="366649"/>
                  </a:lnTo>
                  <a:lnTo>
                    <a:pt x="4453636" y="329920"/>
                  </a:lnTo>
                  <a:lnTo>
                    <a:pt x="4554321" y="329920"/>
                  </a:lnTo>
                  <a:lnTo>
                    <a:pt x="4554321" y="294817"/>
                  </a:lnTo>
                  <a:lnTo>
                    <a:pt x="4414444" y="294817"/>
                  </a:lnTo>
                  <a:lnTo>
                    <a:pt x="4414444" y="485305"/>
                  </a:lnTo>
                  <a:lnTo>
                    <a:pt x="4557331" y="485305"/>
                  </a:lnTo>
                  <a:lnTo>
                    <a:pt x="4557331" y="450202"/>
                  </a:lnTo>
                  <a:close/>
                </a:path>
                <a:path w="5424170" h="1364614">
                  <a:moveTo>
                    <a:pt x="4566297" y="586320"/>
                  </a:moveTo>
                  <a:lnTo>
                    <a:pt x="4532579" y="586320"/>
                  </a:lnTo>
                  <a:lnTo>
                    <a:pt x="4440301" y="710374"/>
                  </a:lnTo>
                  <a:lnTo>
                    <a:pt x="4440301" y="586320"/>
                  </a:lnTo>
                  <a:lnTo>
                    <a:pt x="4401109" y="586320"/>
                  </a:lnTo>
                  <a:lnTo>
                    <a:pt x="4401109" y="776808"/>
                  </a:lnTo>
                  <a:lnTo>
                    <a:pt x="4434052" y="776808"/>
                  </a:lnTo>
                  <a:lnTo>
                    <a:pt x="4483697" y="710374"/>
                  </a:lnTo>
                  <a:lnTo>
                    <a:pt x="4527410" y="651903"/>
                  </a:lnTo>
                  <a:lnTo>
                    <a:pt x="4527410" y="776808"/>
                  </a:lnTo>
                  <a:lnTo>
                    <a:pt x="4566297" y="776808"/>
                  </a:lnTo>
                  <a:lnTo>
                    <a:pt x="4566297" y="651903"/>
                  </a:lnTo>
                  <a:lnTo>
                    <a:pt x="4566297" y="586320"/>
                  </a:lnTo>
                  <a:close/>
                </a:path>
                <a:path w="5424170" h="1364614">
                  <a:moveTo>
                    <a:pt x="4590808" y="3314"/>
                  </a:moveTo>
                  <a:lnTo>
                    <a:pt x="4551616" y="3314"/>
                  </a:lnTo>
                  <a:lnTo>
                    <a:pt x="4551616" y="37566"/>
                  </a:lnTo>
                  <a:lnTo>
                    <a:pt x="4551616" y="83858"/>
                  </a:lnTo>
                  <a:lnTo>
                    <a:pt x="4504791" y="83858"/>
                  </a:lnTo>
                  <a:lnTo>
                    <a:pt x="4492904" y="82346"/>
                  </a:lnTo>
                  <a:lnTo>
                    <a:pt x="4484001" y="77901"/>
                  </a:lnTo>
                  <a:lnTo>
                    <a:pt x="4478413" y="70650"/>
                  </a:lnTo>
                  <a:lnTo>
                    <a:pt x="4476470" y="60718"/>
                  </a:lnTo>
                  <a:lnTo>
                    <a:pt x="4478413" y="51015"/>
                  </a:lnTo>
                  <a:lnTo>
                    <a:pt x="4484001" y="43738"/>
                  </a:lnTo>
                  <a:lnTo>
                    <a:pt x="4492904" y="39154"/>
                  </a:lnTo>
                  <a:lnTo>
                    <a:pt x="4504791" y="37566"/>
                  </a:lnTo>
                  <a:lnTo>
                    <a:pt x="4551616" y="37566"/>
                  </a:lnTo>
                  <a:lnTo>
                    <a:pt x="4551616" y="3314"/>
                  </a:lnTo>
                  <a:lnTo>
                    <a:pt x="4502632" y="3314"/>
                  </a:lnTo>
                  <a:lnTo>
                    <a:pt x="4488294" y="4292"/>
                  </a:lnTo>
                  <a:lnTo>
                    <a:pt x="4447006" y="27419"/>
                  </a:lnTo>
                  <a:lnTo>
                    <a:pt x="4437050" y="59639"/>
                  </a:lnTo>
                  <a:lnTo>
                    <a:pt x="4439729" y="77482"/>
                  </a:lnTo>
                  <a:lnTo>
                    <a:pt x="4447514" y="92646"/>
                  </a:lnTo>
                  <a:lnTo>
                    <a:pt x="4459986" y="104495"/>
                  </a:lnTo>
                  <a:lnTo>
                    <a:pt x="4476775" y="112407"/>
                  </a:lnTo>
                  <a:lnTo>
                    <a:pt x="4417136" y="193802"/>
                  </a:lnTo>
                  <a:lnTo>
                    <a:pt x="4462348" y="193802"/>
                  </a:lnTo>
                  <a:lnTo>
                    <a:pt x="4518368" y="116801"/>
                  </a:lnTo>
                  <a:lnTo>
                    <a:pt x="4551616" y="116801"/>
                  </a:lnTo>
                  <a:lnTo>
                    <a:pt x="4551616" y="193802"/>
                  </a:lnTo>
                  <a:lnTo>
                    <a:pt x="4590808" y="193802"/>
                  </a:lnTo>
                  <a:lnTo>
                    <a:pt x="4590808" y="116801"/>
                  </a:lnTo>
                  <a:lnTo>
                    <a:pt x="4590808" y="83858"/>
                  </a:lnTo>
                  <a:lnTo>
                    <a:pt x="4590808" y="37566"/>
                  </a:lnTo>
                  <a:lnTo>
                    <a:pt x="4590808" y="3314"/>
                  </a:lnTo>
                  <a:close/>
                </a:path>
                <a:path w="5424170" h="1364614">
                  <a:moveTo>
                    <a:pt x="4650092" y="973023"/>
                  </a:moveTo>
                  <a:lnTo>
                    <a:pt x="4642980" y="934618"/>
                  </a:lnTo>
                  <a:lnTo>
                    <a:pt x="4621771" y="902766"/>
                  </a:lnTo>
                  <a:lnTo>
                    <a:pt x="4610062" y="892860"/>
                  </a:lnTo>
                  <a:lnTo>
                    <a:pt x="4610062" y="973023"/>
                  </a:lnTo>
                  <a:lnTo>
                    <a:pt x="4608995" y="985926"/>
                  </a:lnTo>
                  <a:lnTo>
                    <a:pt x="4584293" y="1025372"/>
                  </a:lnTo>
                  <a:lnTo>
                    <a:pt x="4551261" y="1035354"/>
                  </a:lnTo>
                  <a:lnTo>
                    <a:pt x="4539107" y="1034237"/>
                  </a:lnTo>
                  <a:lnTo>
                    <a:pt x="4501743" y="1008278"/>
                  </a:lnTo>
                  <a:lnTo>
                    <a:pt x="4492447" y="973023"/>
                  </a:lnTo>
                  <a:lnTo>
                    <a:pt x="4493463" y="960107"/>
                  </a:lnTo>
                  <a:lnTo>
                    <a:pt x="4517974" y="920661"/>
                  </a:lnTo>
                  <a:lnTo>
                    <a:pt x="4551261" y="910653"/>
                  </a:lnTo>
                  <a:lnTo>
                    <a:pt x="4563364" y="911783"/>
                  </a:lnTo>
                  <a:lnTo>
                    <a:pt x="4600524" y="937755"/>
                  </a:lnTo>
                  <a:lnTo>
                    <a:pt x="4610062" y="973023"/>
                  </a:lnTo>
                  <a:lnTo>
                    <a:pt x="4610062" y="892860"/>
                  </a:lnTo>
                  <a:lnTo>
                    <a:pt x="4606810" y="890104"/>
                  </a:lnTo>
                  <a:lnTo>
                    <a:pt x="4590085" y="881087"/>
                  </a:lnTo>
                  <a:lnTo>
                    <a:pt x="4571581" y="875690"/>
                  </a:lnTo>
                  <a:lnTo>
                    <a:pt x="4551261" y="873899"/>
                  </a:lnTo>
                  <a:lnTo>
                    <a:pt x="4530890" y="875690"/>
                  </a:lnTo>
                  <a:lnTo>
                    <a:pt x="4495470" y="890104"/>
                  </a:lnTo>
                  <a:lnTo>
                    <a:pt x="4468152" y="917879"/>
                  </a:lnTo>
                  <a:lnTo>
                    <a:pt x="4452417" y="973023"/>
                  </a:lnTo>
                  <a:lnTo>
                    <a:pt x="4454156" y="992873"/>
                  </a:lnTo>
                  <a:lnTo>
                    <a:pt x="4480458" y="1043266"/>
                  </a:lnTo>
                  <a:lnTo>
                    <a:pt x="4512284" y="1064933"/>
                  </a:lnTo>
                  <a:lnTo>
                    <a:pt x="4551261" y="1072108"/>
                  </a:lnTo>
                  <a:lnTo>
                    <a:pt x="4571581" y="1070330"/>
                  </a:lnTo>
                  <a:lnTo>
                    <a:pt x="4590085" y="1064933"/>
                  </a:lnTo>
                  <a:lnTo>
                    <a:pt x="4606810" y="1055928"/>
                  </a:lnTo>
                  <a:lnTo>
                    <a:pt x="4621771" y="1043266"/>
                  </a:lnTo>
                  <a:lnTo>
                    <a:pt x="4628159" y="1035354"/>
                  </a:lnTo>
                  <a:lnTo>
                    <a:pt x="4634128" y="1028001"/>
                  </a:lnTo>
                  <a:lnTo>
                    <a:pt x="4642980" y="1011199"/>
                  </a:lnTo>
                  <a:lnTo>
                    <a:pt x="4648301" y="992873"/>
                  </a:lnTo>
                  <a:lnTo>
                    <a:pt x="4650092" y="973023"/>
                  </a:lnTo>
                  <a:close/>
                </a:path>
                <a:path w="5424170" h="1364614">
                  <a:moveTo>
                    <a:pt x="4752772" y="294817"/>
                  </a:moveTo>
                  <a:lnTo>
                    <a:pt x="4713808" y="294817"/>
                  </a:lnTo>
                  <a:lnTo>
                    <a:pt x="4713808" y="366102"/>
                  </a:lnTo>
                  <a:lnTo>
                    <a:pt x="4627854" y="366102"/>
                  </a:lnTo>
                  <a:lnTo>
                    <a:pt x="4627854" y="294817"/>
                  </a:lnTo>
                  <a:lnTo>
                    <a:pt x="4588662" y="294817"/>
                  </a:lnTo>
                  <a:lnTo>
                    <a:pt x="4588662" y="485305"/>
                  </a:lnTo>
                  <a:lnTo>
                    <a:pt x="4627854" y="485305"/>
                  </a:lnTo>
                  <a:lnTo>
                    <a:pt x="4627854" y="401751"/>
                  </a:lnTo>
                  <a:lnTo>
                    <a:pt x="4713808" y="401751"/>
                  </a:lnTo>
                  <a:lnTo>
                    <a:pt x="4713808" y="485305"/>
                  </a:lnTo>
                  <a:lnTo>
                    <a:pt x="4752772" y="485305"/>
                  </a:lnTo>
                  <a:lnTo>
                    <a:pt x="4752772" y="401751"/>
                  </a:lnTo>
                  <a:lnTo>
                    <a:pt x="4752772" y="366102"/>
                  </a:lnTo>
                  <a:lnTo>
                    <a:pt x="4752772" y="294817"/>
                  </a:lnTo>
                  <a:close/>
                </a:path>
                <a:path w="5424170" h="1364614">
                  <a:moveTo>
                    <a:pt x="4767973" y="586320"/>
                  </a:moveTo>
                  <a:lnTo>
                    <a:pt x="4608487" y="586320"/>
                  </a:lnTo>
                  <a:lnTo>
                    <a:pt x="4608487" y="776808"/>
                  </a:lnTo>
                  <a:lnTo>
                    <a:pt x="4647679" y="776808"/>
                  </a:lnTo>
                  <a:lnTo>
                    <a:pt x="4647679" y="621423"/>
                  </a:lnTo>
                  <a:lnTo>
                    <a:pt x="4729010" y="621423"/>
                  </a:lnTo>
                  <a:lnTo>
                    <a:pt x="4729010" y="776808"/>
                  </a:lnTo>
                  <a:lnTo>
                    <a:pt x="4767973" y="776808"/>
                  </a:lnTo>
                  <a:lnTo>
                    <a:pt x="4767973" y="621423"/>
                  </a:lnTo>
                  <a:lnTo>
                    <a:pt x="4767973" y="586320"/>
                  </a:lnTo>
                  <a:close/>
                </a:path>
                <a:path w="5424170" h="1364614">
                  <a:moveTo>
                    <a:pt x="4807686" y="193802"/>
                  </a:moveTo>
                  <a:lnTo>
                    <a:pt x="4756607" y="122745"/>
                  </a:lnTo>
                  <a:lnTo>
                    <a:pt x="4733696" y="90881"/>
                  </a:lnTo>
                  <a:lnTo>
                    <a:pt x="4755743" y="60172"/>
                  </a:lnTo>
                  <a:lnTo>
                    <a:pt x="4796574" y="3314"/>
                  </a:lnTo>
                  <a:lnTo>
                    <a:pt x="4751362" y="3314"/>
                  </a:lnTo>
                  <a:lnTo>
                    <a:pt x="4710862" y="60172"/>
                  </a:lnTo>
                  <a:lnTo>
                    <a:pt x="4670818" y="3314"/>
                  </a:lnTo>
                  <a:lnTo>
                    <a:pt x="4625060" y="3314"/>
                  </a:lnTo>
                  <a:lnTo>
                    <a:pt x="4687938" y="91186"/>
                  </a:lnTo>
                  <a:lnTo>
                    <a:pt x="4613643" y="193802"/>
                  </a:lnTo>
                  <a:lnTo>
                    <a:pt x="4658855" y="193802"/>
                  </a:lnTo>
                  <a:lnTo>
                    <a:pt x="4710315" y="122745"/>
                  </a:lnTo>
                  <a:lnTo>
                    <a:pt x="4762004" y="193802"/>
                  </a:lnTo>
                  <a:lnTo>
                    <a:pt x="4807686" y="193802"/>
                  </a:lnTo>
                  <a:close/>
                </a:path>
                <a:path w="5424170" h="1364614">
                  <a:moveTo>
                    <a:pt x="4856658" y="1068311"/>
                  </a:moveTo>
                  <a:lnTo>
                    <a:pt x="4775911" y="980363"/>
                  </a:lnTo>
                  <a:lnTo>
                    <a:pt x="4761916" y="965111"/>
                  </a:lnTo>
                  <a:lnTo>
                    <a:pt x="4773257" y="952855"/>
                  </a:lnTo>
                  <a:lnTo>
                    <a:pt x="4842789" y="877709"/>
                  </a:lnTo>
                  <a:lnTo>
                    <a:pt x="4794859" y="877709"/>
                  </a:lnTo>
                  <a:lnTo>
                    <a:pt x="4724616" y="952855"/>
                  </a:lnTo>
                  <a:lnTo>
                    <a:pt x="4724616" y="877709"/>
                  </a:lnTo>
                  <a:lnTo>
                    <a:pt x="4685411" y="877709"/>
                  </a:lnTo>
                  <a:lnTo>
                    <a:pt x="4685411" y="1068311"/>
                  </a:lnTo>
                  <a:lnTo>
                    <a:pt x="4724616" y="1068311"/>
                  </a:lnTo>
                  <a:lnTo>
                    <a:pt x="4724616" y="980363"/>
                  </a:lnTo>
                  <a:lnTo>
                    <a:pt x="4806569" y="1068311"/>
                  </a:lnTo>
                  <a:lnTo>
                    <a:pt x="4856658" y="1068311"/>
                  </a:lnTo>
                  <a:close/>
                </a:path>
                <a:path w="5424170" h="1364614">
                  <a:moveTo>
                    <a:pt x="4960150" y="294817"/>
                  </a:moveTo>
                  <a:lnTo>
                    <a:pt x="4926431" y="294817"/>
                  </a:lnTo>
                  <a:lnTo>
                    <a:pt x="4834153" y="418884"/>
                  </a:lnTo>
                  <a:lnTo>
                    <a:pt x="4834153" y="294817"/>
                  </a:lnTo>
                  <a:lnTo>
                    <a:pt x="4794961" y="294817"/>
                  </a:lnTo>
                  <a:lnTo>
                    <a:pt x="4794961" y="485305"/>
                  </a:lnTo>
                  <a:lnTo>
                    <a:pt x="4827905" y="485305"/>
                  </a:lnTo>
                  <a:lnTo>
                    <a:pt x="4877549" y="418884"/>
                  </a:lnTo>
                  <a:lnTo>
                    <a:pt x="4921262" y="360400"/>
                  </a:lnTo>
                  <a:lnTo>
                    <a:pt x="4921262" y="485305"/>
                  </a:lnTo>
                  <a:lnTo>
                    <a:pt x="4960150" y="485305"/>
                  </a:lnTo>
                  <a:lnTo>
                    <a:pt x="4960150" y="360400"/>
                  </a:lnTo>
                  <a:lnTo>
                    <a:pt x="4960150" y="294817"/>
                  </a:lnTo>
                  <a:close/>
                </a:path>
                <a:path w="5424170" h="1364614">
                  <a:moveTo>
                    <a:pt x="4994402" y="776808"/>
                  </a:moveTo>
                  <a:lnTo>
                    <a:pt x="4975606" y="732675"/>
                  </a:lnTo>
                  <a:lnTo>
                    <a:pt x="4961839" y="700354"/>
                  </a:lnTo>
                  <a:lnTo>
                    <a:pt x="4933645" y="634149"/>
                  </a:lnTo>
                  <a:lnTo>
                    <a:pt x="4921504" y="605650"/>
                  </a:lnTo>
                  <a:lnTo>
                    <a:pt x="4921504" y="700354"/>
                  </a:lnTo>
                  <a:lnTo>
                    <a:pt x="4865636" y="700354"/>
                  </a:lnTo>
                  <a:lnTo>
                    <a:pt x="4893729" y="634149"/>
                  </a:lnTo>
                  <a:lnTo>
                    <a:pt x="4921504" y="700354"/>
                  </a:lnTo>
                  <a:lnTo>
                    <a:pt x="4921504" y="605650"/>
                  </a:lnTo>
                  <a:lnTo>
                    <a:pt x="4912779" y="585165"/>
                  </a:lnTo>
                  <a:lnTo>
                    <a:pt x="4875212" y="585165"/>
                  </a:lnTo>
                  <a:lnTo>
                    <a:pt x="4793500" y="776808"/>
                  </a:lnTo>
                  <a:lnTo>
                    <a:pt x="4834623" y="776808"/>
                  </a:lnTo>
                  <a:lnTo>
                    <a:pt x="4853444" y="732675"/>
                  </a:lnTo>
                  <a:lnTo>
                    <a:pt x="4934001" y="732675"/>
                  </a:lnTo>
                  <a:lnTo>
                    <a:pt x="4952746" y="776808"/>
                  </a:lnTo>
                  <a:lnTo>
                    <a:pt x="4994402" y="776808"/>
                  </a:lnTo>
                  <a:close/>
                </a:path>
                <a:path w="5424170" h="1364614">
                  <a:moveTo>
                    <a:pt x="5041747" y="877709"/>
                  </a:moveTo>
                  <a:lnTo>
                    <a:pt x="5002809" y="877709"/>
                  </a:lnTo>
                  <a:lnTo>
                    <a:pt x="5002809" y="949058"/>
                  </a:lnTo>
                  <a:lnTo>
                    <a:pt x="4916779" y="949058"/>
                  </a:lnTo>
                  <a:lnTo>
                    <a:pt x="4916779" y="877709"/>
                  </a:lnTo>
                  <a:lnTo>
                    <a:pt x="4877562" y="877709"/>
                  </a:lnTo>
                  <a:lnTo>
                    <a:pt x="4877562" y="1068311"/>
                  </a:lnTo>
                  <a:lnTo>
                    <a:pt x="4916779" y="1068311"/>
                  </a:lnTo>
                  <a:lnTo>
                    <a:pt x="4916779" y="984719"/>
                  </a:lnTo>
                  <a:lnTo>
                    <a:pt x="5002809" y="984719"/>
                  </a:lnTo>
                  <a:lnTo>
                    <a:pt x="5002809" y="1068311"/>
                  </a:lnTo>
                  <a:lnTo>
                    <a:pt x="5041747" y="1068311"/>
                  </a:lnTo>
                  <a:lnTo>
                    <a:pt x="5041747" y="984719"/>
                  </a:lnTo>
                  <a:lnTo>
                    <a:pt x="5041747" y="949058"/>
                  </a:lnTo>
                  <a:lnTo>
                    <a:pt x="5041747" y="877709"/>
                  </a:lnTo>
                  <a:close/>
                </a:path>
                <a:path w="5424170" h="1364614">
                  <a:moveTo>
                    <a:pt x="5159667" y="294817"/>
                  </a:moveTo>
                  <a:lnTo>
                    <a:pt x="5120475" y="294817"/>
                  </a:lnTo>
                  <a:lnTo>
                    <a:pt x="5120475" y="329069"/>
                  </a:lnTo>
                  <a:lnTo>
                    <a:pt x="5120475" y="375361"/>
                  </a:lnTo>
                  <a:lnTo>
                    <a:pt x="5073637" y="375361"/>
                  </a:lnTo>
                  <a:lnTo>
                    <a:pt x="5061763" y="373849"/>
                  </a:lnTo>
                  <a:lnTo>
                    <a:pt x="5052860" y="369404"/>
                  </a:lnTo>
                  <a:lnTo>
                    <a:pt x="5047272" y="362153"/>
                  </a:lnTo>
                  <a:lnTo>
                    <a:pt x="5045329" y="352221"/>
                  </a:lnTo>
                  <a:lnTo>
                    <a:pt x="5047272" y="342519"/>
                  </a:lnTo>
                  <a:lnTo>
                    <a:pt x="5052860" y="335229"/>
                  </a:lnTo>
                  <a:lnTo>
                    <a:pt x="5061763" y="330657"/>
                  </a:lnTo>
                  <a:lnTo>
                    <a:pt x="5073637" y="329069"/>
                  </a:lnTo>
                  <a:lnTo>
                    <a:pt x="5120475" y="329069"/>
                  </a:lnTo>
                  <a:lnTo>
                    <a:pt x="5120475" y="294817"/>
                  </a:lnTo>
                  <a:lnTo>
                    <a:pt x="5071478" y="294817"/>
                  </a:lnTo>
                  <a:lnTo>
                    <a:pt x="5057152" y="295783"/>
                  </a:lnTo>
                  <a:lnTo>
                    <a:pt x="5015865" y="318922"/>
                  </a:lnTo>
                  <a:lnTo>
                    <a:pt x="5005895" y="351129"/>
                  </a:lnTo>
                  <a:lnTo>
                    <a:pt x="5008575" y="368985"/>
                  </a:lnTo>
                  <a:lnTo>
                    <a:pt x="5016360" y="384149"/>
                  </a:lnTo>
                  <a:lnTo>
                    <a:pt x="5028844" y="395998"/>
                  </a:lnTo>
                  <a:lnTo>
                    <a:pt x="5045634" y="403910"/>
                  </a:lnTo>
                  <a:lnTo>
                    <a:pt x="4985994" y="485305"/>
                  </a:lnTo>
                  <a:lnTo>
                    <a:pt x="5031206" y="485305"/>
                  </a:lnTo>
                  <a:lnTo>
                    <a:pt x="5087213" y="408305"/>
                  </a:lnTo>
                  <a:lnTo>
                    <a:pt x="5120475" y="408305"/>
                  </a:lnTo>
                  <a:lnTo>
                    <a:pt x="5120475" y="485305"/>
                  </a:lnTo>
                  <a:lnTo>
                    <a:pt x="5159667" y="485305"/>
                  </a:lnTo>
                  <a:lnTo>
                    <a:pt x="5159667" y="408305"/>
                  </a:lnTo>
                  <a:lnTo>
                    <a:pt x="5159667" y="375361"/>
                  </a:lnTo>
                  <a:lnTo>
                    <a:pt x="5159667" y="329069"/>
                  </a:lnTo>
                  <a:lnTo>
                    <a:pt x="5159667" y="294817"/>
                  </a:lnTo>
                  <a:close/>
                </a:path>
                <a:path w="5424170" h="1364614">
                  <a:moveTo>
                    <a:pt x="5268201" y="1068311"/>
                  </a:moveTo>
                  <a:lnTo>
                    <a:pt x="5249392" y="1024191"/>
                  </a:lnTo>
                  <a:lnTo>
                    <a:pt x="5235587" y="991793"/>
                  </a:lnTo>
                  <a:lnTo>
                    <a:pt x="5207393" y="925639"/>
                  </a:lnTo>
                  <a:lnTo>
                    <a:pt x="5195240" y="897115"/>
                  </a:lnTo>
                  <a:lnTo>
                    <a:pt x="5195240" y="991793"/>
                  </a:lnTo>
                  <a:lnTo>
                    <a:pt x="5139410" y="991793"/>
                  </a:lnTo>
                  <a:lnTo>
                    <a:pt x="5167465" y="925639"/>
                  </a:lnTo>
                  <a:lnTo>
                    <a:pt x="5195240" y="991793"/>
                  </a:lnTo>
                  <a:lnTo>
                    <a:pt x="5195240" y="897115"/>
                  </a:lnTo>
                  <a:lnTo>
                    <a:pt x="5186515" y="876630"/>
                  </a:lnTo>
                  <a:lnTo>
                    <a:pt x="5148948" y="876630"/>
                  </a:lnTo>
                  <a:lnTo>
                    <a:pt x="5067262" y="1068311"/>
                  </a:lnTo>
                  <a:lnTo>
                    <a:pt x="5108384" y="1068311"/>
                  </a:lnTo>
                  <a:lnTo>
                    <a:pt x="5127168" y="1024191"/>
                  </a:lnTo>
                  <a:lnTo>
                    <a:pt x="5207762" y="1024191"/>
                  </a:lnTo>
                  <a:lnTo>
                    <a:pt x="5226532" y="1068311"/>
                  </a:lnTo>
                  <a:lnTo>
                    <a:pt x="5268201" y="1068311"/>
                  </a:lnTo>
                  <a:close/>
                </a:path>
                <a:path w="5424170" h="1364614">
                  <a:moveTo>
                    <a:pt x="5356618" y="963498"/>
                  </a:moveTo>
                  <a:lnTo>
                    <a:pt x="5319319" y="914742"/>
                  </a:lnTo>
                  <a:lnTo>
                    <a:pt x="5280926" y="914742"/>
                  </a:lnTo>
                  <a:lnTo>
                    <a:pt x="5324767" y="973023"/>
                  </a:lnTo>
                  <a:lnTo>
                    <a:pt x="5280926" y="1031544"/>
                  </a:lnTo>
                  <a:lnTo>
                    <a:pt x="5319319" y="1031544"/>
                  </a:lnTo>
                  <a:lnTo>
                    <a:pt x="5356618" y="982814"/>
                  </a:lnTo>
                  <a:lnTo>
                    <a:pt x="5356618" y="963498"/>
                  </a:lnTo>
                  <a:close/>
                </a:path>
                <a:path w="5424170" h="1364614">
                  <a:moveTo>
                    <a:pt x="5424144" y="963498"/>
                  </a:moveTo>
                  <a:lnTo>
                    <a:pt x="5386832" y="914742"/>
                  </a:lnTo>
                  <a:lnTo>
                    <a:pt x="5348452" y="914742"/>
                  </a:lnTo>
                  <a:lnTo>
                    <a:pt x="5392280" y="973023"/>
                  </a:lnTo>
                  <a:lnTo>
                    <a:pt x="5348452" y="1031544"/>
                  </a:lnTo>
                  <a:lnTo>
                    <a:pt x="5386832" y="1031544"/>
                  </a:lnTo>
                  <a:lnTo>
                    <a:pt x="5424144" y="982814"/>
                  </a:lnTo>
                  <a:lnTo>
                    <a:pt x="5424144" y="963498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141" y="1575586"/>
              <a:ext cx="6541714" cy="2570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6130" y="1882040"/>
              <a:ext cx="8954135" cy="2184400"/>
            </a:xfrm>
            <a:custGeom>
              <a:avLst/>
              <a:gdLst/>
              <a:ahLst/>
              <a:cxnLst/>
              <a:rect l="l" t="t" r="r" b="b"/>
              <a:pathLst>
                <a:path w="8954135" h="2184400">
                  <a:moveTo>
                    <a:pt x="148297" y="6375"/>
                  </a:moveTo>
                  <a:lnTo>
                    <a:pt x="118033" y="6375"/>
                  </a:lnTo>
                  <a:lnTo>
                    <a:pt x="35191" y="117754"/>
                  </a:lnTo>
                  <a:lnTo>
                    <a:pt x="35191" y="6375"/>
                  </a:lnTo>
                  <a:lnTo>
                    <a:pt x="0" y="6375"/>
                  </a:lnTo>
                  <a:lnTo>
                    <a:pt x="0" y="177393"/>
                  </a:lnTo>
                  <a:lnTo>
                    <a:pt x="29578" y="177393"/>
                  </a:lnTo>
                  <a:lnTo>
                    <a:pt x="74155" y="117754"/>
                  </a:lnTo>
                  <a:lnTo>
                    <a:pt x="113398" y="65252"/>
                  </a:lnTo>
                  <a:lnTo>
                    <a:pt x="113398" y="177393"/>
                  </a:lnTo>
                  <a:lnTo>
                    <a:pt x="148297" y="177393"/>
                  </a:lnTo>
                  <a:lnTo>
                    <a:pt x="148297" y="65252"/>
                  </a:lnTo>
                  <a:lnTo>
                    <a:pt x="148297" y="6375"/>
                  </a:lnTo>
                  <a:close/>
                </a:path>
                <a:path w="8954135" h="2184400">
                  <a:moveTo>
                    <a:pt x="391909" y="6375"/>
                  </a:moveTo>
                  <a:lnTo>
                    <a:pt x="248742" y="6375"/>
                  </a:lnTo>
                  <a:lnTo>
                    <a:pt x="248742" y="177393"/>
                  </a:lnTo>
                  <a:lnTo>
                    <a:pt x="283921" y="177393"/>
                  </a:lnTo>
                  <a:lnTo>
                    <a:pt x="283921" y="37884"/>
                  </a:lnTo>
                  <a:lnTo>
                    <a:pt x="356933" y="37884"/>
                  </a:lnTo>
                  <a:lnTo>
                    <a:pt x="356933" y="177393"/>
                  </a:lnTo>
                  <a:lnTo>
                    <a:pt x="391909" y="177393"/>
                  </a:lnTo>
                  <a:lnTo>
                    <a:pt x="391909" y="37884"/>
                  </a:lnTo>
                  <a:lnTo>
                    <a:pt x="391909" y="6375"/>
                  </a:lnTo>
                  <a:close/>
                </a:path>
                <a:path w="8954135" h="2184400">
                  <a:moveTo>
                    <a:pt x="601294" y="91846"/>
                  </a:moveTo>
                  <a:lnTo>
                    <a:pt x="599706" y="73888"/>
                  </a:lnTo>
                  <a:lnTo>
                    <a:pt x="594918" y="57391"/>
                  </a:lnTo>
                  <a:lnTo>
                    <a:pt x="586981" y="42379"/>
                  </a:lnTo>
                  <a:lnTo>
                    <a:pt x="581660" y="35877"/>
                  </a:lnTo>
                  <a:lnTo>
                    <a:pt x="575881" y="28816"/>
                  </a:lnTo>
                  <a:lnTo>
                    <a:pt x="565416" y="19977"/>
                  </a:lnTo>
                  <a:lnTo>
                    <a:pt x="565416" y="91846"/>
                  </a:lnTo>
                  <a:lnTo>
                    <a:pt x="564451" y="103441"/>
                  </a:lnTo>
                  <a:lnTo>
                    <a:pt x="542251" y="138874"/>
                  </a:lnTo>
                  <a:lnTo>
                    <a:pt x="512635" y="147815"/>
                  </a:lnTo>
                  <a:lnTo>
                    <a:pt x="501726" y="146812"/>
                  </a:lnTo>
                  <a:lnTo>
                    <a:pt x="468185" y="123507"/>
                  </a:lnTo>
                  <a:lnTo>
                    <a:pt x="459854" y="91846"/>
                  </a:lnTo>
                  <a:lnTo>
                    <a:pt x="460768" y="80251"/>
                  </a:lnTo>
                  <a:lnTo>
                    <a:pt x="482739" y="44881"/>
                  </a:lnTo>
                  <a:lnTo>
                    <a:pt x="512635" y="35877"/>
                  </a:lnTo>
                  <a:lnTo>
                    <a:pt x="523468" y="36893"/>
                  </a:lnTo>
                  <a:lnTo>
                    <a:pt x="556831" y="60210"/>
                  </a:lnTo>
                  <a:lnTo>
                    <a:pt x="565416" y="91846"/>
                  </a:lnTo>
                  <a:lnTo>
                    <a:pt x="565416" y="19977"/>
                  </a:lnTo>
                  <a:lnTo>
                    <a:pt x="562457" y="17462"/>
                  </a:lnTo>
                  <a:lnTo>
                    <a:pt x="547446" y="9372"/>
                  </a:lnTo>
                  <a:lnTo>
                    <a:pt x="530847" y="4521"/>
                  </a:lnTo>
                  <a:lnTo>
                    <a:pt x="512635" y="2908"/>
                  </a:lnTo>
                  <a:lnTo>
                    <a:pt x="494360" y="4521"/>
                  </a:lnTo>
                  <a:lnTo>
                    <a:pt x="449046" y="28816"/>
                  </a:lnTo>
                  <a:lnTo>
                    <a:pt x="425475" y="73888"/>
                  </a:lnTo>
                  <a:lnTo>
                    <a:pt x="423913" y="91846"/>
                  </a:lnTo>
                  <a:lnTo>
                    <a:pt x="425475" y="109689"/>
                  </a:lnTo>
                  <a:lnTo>
                    <a:pt x="449046" y="154876"/>
                  </a:lnTo>
                  <a:lnTo>
                    <a:pt x="494360" y="179184"/>
                  </a:lnTo>
                  <a:lnTo>
                    <a:pt x="512635" y="180784"/>
                  </a:lnTo>
                  <a:lnTo>
                    <a:pt x="530847" y="179184"/>
                  </a:lnTo>
                  <a:lnTo>
                    <a:pt x="547446" y="174345"/>
                  </a:lnTo>
                  <a:lnTo>
                    <a:pt x="562457" y="166255"/>
                  </a:lnTo>
                  <a:lnTo>
                    <a:pt x="575881" y="154876"/>
                  </a:lnTo>
                  <a:lnTo>
                    <a:pt x="581609" y="147815"/>
                  </a:lnTo>
                  <a:lnTo>
                    <a:pt x="586981" y="141198"/>
                  </a:lnTo>
                  <a:lnTo>
                    <a:pt x="594918" y="126136"/>
                  </a:lnTo>
                  <a:lnTo>
                    <a:pt x="599706" y="109689"/>
                  </a:lnTo>
                  <a:lnTo>
                    <a:pt x="601294" y="91846"/>
                  </a:lnTo>
                  <a:close/>
                </a:path>
                <a:path w="8954135" h="2184400">
                  <a:moveTo>
                    <a:pt x="801687" y="145872"/>
                  </a:moveTo>
                  <a:lnTo>
                    <a:pt x="778205" y="145872"/>
                  </a:lnTo>
                  <a:lnTo>
                    <a:pt x="778205" y="37884"/>
                  </a:lnTo>
                  <a:lnTo>
                    <a:pt x="778205" y="6375"/>
                  </a:lnTo>
                  <a:lnTo>
                    <a:pt x="743013" y="6375"/>
                  </a:lnTo>
                  <a:lnTo>
                    <a:pt x="743013" y="37884"/>
                  </a:lnTo>
                  <a:lnTo>
                    <a:pt x="743013" y="145872"/>
                  </a:lnTo>
                  <a:lnTo>
                    <a:pt x="674370" y="145872"/>
                  </a:lnTo>
                  <a:lnTo>
                    <a:pt x="683552" y="122262"/>
                  </a:lnTo>
                  <a:lnTo>
                    <a:pt x="689241" y="96812"/>
                  </a:lnTo>
                  <a:lnTo>
                    <a:pt x="692124" y="68910"/>
                  </a:lnTo>
                  <a:lnTo>
                    <a:pt x="692937" y="37884"/>
                  </a:lnTo>
                  <a:lnTo>
                    <a:pt x="743013" y="37884"/>
                  </a:lnTo>
                  <a:lnTo>
                    <a:pt x="743013" y="6375"/>
                  </a:lnTo>
                  <a:lnTo>
                    <a:pt x="657961" y="6375"/>
                  </a:lnTo>
                  <a:lnTo>
                    <a:pt x="657885" y="37884"/>
                  </a:lnTo>
                  <a:lnTo>
                    <a:pt x="657644" y="53568"/>
                  </a:lnTo>
                  <a:lnTo>
                    <a:pt x="652627" y="101892"/>
                  </a:lnTo>
                  <a:lnTo>
                    <a:pt x="635520" y="145872"/>
                  </a:lnTo>
                  <a:lnTo>
                    <a:pt x="618680" y="145872"/>
                  </a:lnTo>
                  <a:lnTo>
                    <a:pt x="618680" y="212293"/>
                  </a:lnTo>
                  <a:lnTo>
                    <a:pt x="651649" y="212293"/>
                  </a:lnTo>
                  <a:lnTo>
                    <a:pt x="651649" y="177393"/>
                  </a:lnTo>
                  <a:lnTo>
                    <a:pt x="768718" y="177393"/>
                  </a:lnTo>
                  <a:lnTo>
                    <a:pt x="768718" y="212293"/>
                  </a:lnTo>
                  <a:lnTo>
                    <a:pt x="801687" y="212293"/>
                  </a:lnTo>
                  <a:lnTo>
                    <a:pt x="801687" y="177393"/>
                  </a:lnTo>
                  <a:lnTo>
                    <a:pt x="801687" y="145872"/>
                  </a:lnTo>
                  <a:close/>
                </a:path>
                <a:path w="8954135" h="2184400">
                  <a:moveTo>
                    <a:pt x="995972" y="145872"/>
                  </a:moveTo>
                  <a:lnTo>
                    <a:pt x="972489" y="145872"/>
                  </a:lnTo>
                  <a:lnTo>
                    <a:pt x="972489" y="37884"/>
                  </a:lnTo>
                  <a:lnTo>
                    <a:pt x="972489" y="6375"/>
                  </a:lnTo>
                  <a:lnTo>
                    <a:pt x="937310" y="6375"/>
                  </a:lnTo>
                  <a:lnTo>
                    <a:pt x="937310" y="37884"/>
                  </a:lnTo>
                  <a:lnTo>
                    <a:pt x="937310" y="145872"/>
                  </a:lnTo>
                  <a:lnTo>
                    <a:pt x="868667" y="145872"/>
                  </a:lnTo>
                  <a:lnTo>
                    <a:pt x="877849" y="122262"/>
                  </a:lnTo>
                  <a:lnTo>
                    <a:pt x="883526" y="96812"/>
                  </a:lnTo>
                  <a:lnTo>
                    <a:pt x="886421" y="68910"/>
                  </a:lnTo>
                  <a:lnTo>
                    <a:pt x="887222" y="37884"/>
                  </a:lnTo>
                  <a:lnTo>
                    <a:pt x="937310" y="37884"/>
                  </a:lnTo>
                  <a:lnTo>
                    <a:pt x="937310" y="6375"/>
                  </a:lnTo>
                  <a:lnTo>
                    <a:pt x="852246" y="6375"/>
                  </a:lnTo>
                  <a:lnTo>
                    <a:pt x="852182" y="37884"/>
                  </a:lnTo>
                  <a:lnTo>
                    <a:pt x="851928" y="53568"/>
                  </a:lnTo>
                  <a:lnTo>
                    <a:pt x="846912" y="101892"/>
                  </a:lnTo>
                  <a:lnTo>
                    <a:pt x="829805" y="145872"/>
                  </a:lnTo>
                  <a:lnTo>
                    <a:pt x="812977" y="145872"/>
                  </a:lnTo>
                  <a:lnTo>
                    <a:pt x="812977" y="212293"/>
                  </a:lnTo>
                  <a:lnTo>
                    <a:pt x="845947" y="212293"/>
                  </a:lnTo>
                  <a:lnTo>
                    <a:pt x="845947" y="177393"/>
                  </a:lnTo>
                  <a:lnTo>
                    <a:pt x="963002" y="177393"/>
                  </a:lnTo>
                  <a:lnTo>
                    <a:pt x="963002" y="212293"/>
                  </a:lnTo>
                  <a:lnTo>
                    <a:pt x="995972" y="212293"/>
                  </a:lnTo>
                  <a:lnTo>
                    <a:pt x="995972" y="177393"/>
                  </a:lnTo>
                  <a:lnTo>
                    <a:pt x="995972" y="145872"/>
                  </a:lnTo>
                  <a:close/>
                </a:path>
                <a:path w="8954135" h="2184400">
                  <a:moveTo>
                    <a:pt x="1149946" y="145872"/>
                  </a:moveTo>
                  <a:lnTo>
                    <a:pt x="1056855" y="145872"/>
                  </a:lnTo>
                  <a:lnTo>
                    <a:pt x="1056855" y="101892"/>
                  </a:lnTo>
                  <a:lnTo>
                    <a:pt x="1129652" y="101892"/>
                  </a:lnTo>
                  <a:lnTo>
                    <a:pt x="1129652" y="70853"/>
                  </a:lnTo>
                  <a:lnTo>
                    <a:pt x="1056855" y="70853"/>
                  </a:lnTo>
                  <a:lnTo>
                    <a:pt x="1056855" y="37884"/>
                  </a:lnTo>
                  <a:lnTo>
                    <a:pt x="1147241" y="37884"/>
                  </a:lnTo>
                  <a:lnTo>
                    <a:pt x="1147241" y="6375"/>
                  </a:lnTo>
                  <a:lnTo>
                    <a:pt x="1021664" y="6375"/>
                  </a:lnTo>
                  <a:lnTo>
                    <a:pt x="1021664" y="177393"/>
                  </a:lnTo>
                  <a:lnTo>
                    <a:pt x="1149946" y="177393"/>
                  </a:lnTo>
                  <a:lnTo>
                    <a:pt x="1149946" y="145872"/>
                  </a:lnTo>
                  <a:close/>
                </a:path>
                <a:path w="8954135" h="2184400">
                  <a:moveTo>
                    <a:pt x="1312443" y="57899"/>
                  </a:moveTo>
                  <a:lnTo>
                    <a:pt x="1296301" y="20777"/>
                  </a:lnTo>
                  <a:lnTo>
                    <a:pt x="1277264" y="9944"/>
                  </a:lnTo>
                  <a:lnTo>
                    <a:pt x="1277264" y="58394"/>
                  </a:lnTo>
                  <a:lnTo>
                    <a:pt x="1275422" y="67500"/>
                  </a:lnTo>
                  <a:lnTo>
                    <a:pt x="1270139" y="74168"/>
                  </a:lnTo>
                  <a:lnTo>
                    <a:pt x="1261681" y="78257"/>
                  </a:lnTo>
                  <a:lnTo>
                    <a:pt x="1250378" y="79654"/>
                  </a:lnTo>
                  <a:lnTo>
                    <a:pt x="1213256" y="79654"/>
                  </a:lnTo>
                  <a:lnTo>
                    <a:pt x="1213256" y="37122"/>
                  </a:lnTo>
                  <a:lnTo>
                    <a:pt x="1250378" y="37122"/>
                  </a:lnTo>
                  <a:lnTo>
                    <a:pt x="1261681" y="38519"/>
                  </a:lnTo>
                  <a:lnTo>
                    <a:pt x="1270139" y="42608"/>
                  </a:lnTo>
                  <a:lnTo>
                    <a:pt x="1275422" y="49276"/>
                  </a:lnTo>
                  <a:lnTo>
                    <a:pt x="1277264" y="58394"/>
                  </a:lnTo>
                  <a:lnTo>
                    <a:pt x="1277264" y="9944"/>
                  </a:lnTo>
                  <a:lnTo>
                    <a:pt x="1265872" y="7277"/>
                  </a:lnTo>
                  <a:lnTo>
                    <a:pt x="1252804" y="6375"/>
                  </a:lnTo>
                  <a:lnTo>
                    <a:pt x="1178064" y="6375"/>
                  </a:lnTo>
                  <a:lnTo>
                    <a:pt x="1178064" y="177393"/>
                  </a:lnTo>
                  <a:lnTo>
                    <a:pt x="1213256" y="177393"/>
                  </a:lnTo>
                  <a:lnTo>
                    <a:pt x="1213256" y="109715"/>
                  </a:lnTo>
                  <a:lnTo>
                    <a:pt x="1252804" y="109715"/>
                  </a:lnTo>
                  <a:lnTo>
                    <a:pt x="1296301" y="95313"/>
                  </a:lnTo>
                  <a:lnTo>
                    <a:pt x="1307909" y="79654"/>
                  </a:lnTo>
                  <a:lnTo>
                    <a:pt x="1308404" y="78790"/>
                  </a:lnTo>
                  <a:lnTo>
                    <a:pt x="1311440" y="68897"/>
                  </a:lnTo>
                  <a:lnTo>
                    <a:pt x="1312443" y="57899"/>
                  </a:lnTo>
                  <a:close/>
                </a:path>
                <a:path w="8954135" h="2184400">
                  <a:moveTo>
                    <a:pt x="1570736" y="177393"/>
                  </a:moveTo>
                  <a:lnTo>
                    <a:pt x="1508963" y="101892"/>
                  </a:lnTo>
                  <a:lnTo>
                    <a:pt x="1498142" y="88658"/>
                  </a:lnTo>
                  <a:lnTo>
                    <a:pt x="1506270" y="78409"/>
                  </a:lnTo>
                  <a:lnTo>
                    <a:pt x="1563395" y="6375"/>
                  </a:lnTo>
                  <a:lnTo>
                    <a:pt x="1520177" y="6375"/>
                  </a:lnTo>
                  <a:lnTo>
                    <a:pt x="1463725" y="78409"/>
                  </a:lnTo>
                  <a:lnTo>
                    <a:pt x="1463725" y="6375"/>
                  </a:lnTo>
                  <a:lnTo>
                    <a:pt x="1428534" y="6375"/>
                  </a:lnTo>
                  <a:lnTo>
                    <a:pt x="1428534" y="78409"/>
                  </a:lnTo>
                  <a:lnTo>
                    <a:pt x="1372298" y="6375"/>
                  </a:lnTo>
                  <a:lnTo>
                    <a:pt x="1329067" y="6375"/>
                  </a:lnTo>
                  <a:lnTo>
                    <a:pt x="1394040" y="88658"/>
                  </a:lnTo>
                  <a:lnTo>
                    <a:pt x="1321727" y="177393"/>
                  </a:lnTo>
                  <a:lnTo>
                    <a:pt x="1367447" y="177393"/>
                  </a:lnTo>
                  <a:lnTo>
                    <a:pt x="1428534" y="101892"/>
                  </a:lnTo>
                  <a:lnTo>
                    <a:pt x="1428534" y="177393"/>
                  </a:lnTo>
                  <a:lnTo>
                    <a:pt x="1463725" y="177393"/>
                  </a:lnTo>
                  <a:lnTo>
                    <a:pt x="1463725" y="101892"/>
                  </a:lnTo>
                  <a:lnTo>
                    <a:pt x="1524812" y="177393"/>
                  </a:lnTo>
                  <a:lnTo>
                    <a:pt x="1570736" y="177393"/>
                  </a:lnTo>
                  <a:close/>
                </a:path>
                <a:path w="8954135" h="2184400">
                  <a:moveTo>
                    <a:pt x="1744726" y="177393"/>
                  </a:moveTo>
                  <a:lnTo>
                    <a:pt x="1672272" y="98488"/>
                  </a:lnTo>
                  <a:lnTo>
                    <a:pt x="1659674" y="84785"/>
                  </a:lnTo>
                  <a:lnTo>
                    <a:pt x="1669872" y="73761"/>
                  </a:lnTo>
                  <a:lnTo>
                    <a:pt x="1732267" y="6375"/>
                  </a:lnTo>
                  <a:lnTo>
                    <a:pt x="1689252" y="6375"/>
                  </a:lnTo>
                  <a:lnTo>
                    <a:pt x="1626222" y="73761"/>
                  </a:lnTo>
                  <a:lnTo>
                    <a:pt x="1626222" y="6375"/>
                  </a:lnTo>
                  <a:lnTo>
                    <a:pt x="1591030" y="6375"/>
                  </a:lnTo>
                  <a:lnTo>
                    <a:pt x="1591030" y="177393"/>
                  </a:lnTo>
                  <a:lnTo>
                    <a:pt x="1626222" y="177393"/>
                  </a:lnTo>
                  <a:lnTo>
                    <a:pt x="1626222" y="98488"/>
                  </a:lnTo>
                  <a:lnTo>
                    <a:pt x="1699780" y="177393"/>
                  </a:lnTo>
                  <a:lnTo>
                    <a:pt x="1744726" y="177393"/>
                  </a:lnTo>
                  <a:close/>
                </a:path>
                <a:path w="8954135" h="2184400">
                  <a:moveTo>
                    <a:pt x="1911870" y="6375"/>
                  </a:moveTo>
                  <a:lnTo>
                    <a:pt x="1881593" y="6375"/>
                  </a:lnTo>
                  <a:lnTo>
                    <a:pt x="1798764" y="117754"/>
                  </a:lnTo>
                  <a:lnTo>
                    <a:pt x="1798764" y="6375"/>
                  </a:lnTo>
                  <a:lnTo>
                    <a:pt x="1763572" y="6375"/>
                  </a:lnTo>
                  <a:lnTo>
                    <a:pt x="1763572" y="177393"/>
                  </a:lnTo>
                  <a:lnTo>
                    <a:pt x="1793151" y="177393"/>
                  </a:lnTo>
                  <a:lnTo>
                    <a:pt x="1837715" y="117754"/>
                  </a:lnTo>
                  <a:lnTo>
                    <a:pt x="1876958" y="65252"/>
                  </a:lnTo>
                  <a:lnTo>
                    <a:pt x="1876958" y="177393"/>
                  </a:lnTo>
                  <a:lnTo>
                    <a:pt x="1911870" y="177393"/>
                  </a:lnTo>
                  <a:lnTo>
                    <a:pt x="1911870" y="65252"/>
                  </a:lnTo>
                  <a:lnTo>
                    <a:pt x="1911870" y="6375"/>
                  </a:lnTo>
                  <a:close/>
                </a:path>
                <a:path w="8954135" h="2184400">
                  <a:moveTo>
                    <a:pt x="2207006" y="90385"/>
                  </a:moveTo>
                  <a:lnTo>
                    <a:pt x="2194966" y="50203"/>
                  </a:lnTo>
                  <a:lnTo>
                    <a:pt x="2170849" y="27901"/>
                  </a:lnTo>
                  <a:lnTo>
                    <a:pt x="2170849" y="90385"/>
                  </a:lnTo>
                  <a:lnTo>
                    <a:pt x="2167763" y="107734"/>
                  </a:lnTo>
                  <a:lnTo>
                    <a:pt x="2158733" y="121145"/>
                  </a:lnTo>
                  <a:lnTo>
                    <a:pt x="2144166" y="129933"/>
                  </a:lnTo>
                  <a:lnTo>
                    <a:pt x="2124443" y="133400"/>
                  </a:lnTo>
                  <a:lnTo>
                    <a:pt x="2124443" y="47371"/>
                  </a:lnTo>
                  <a:lnTo>
                    <a:pt x="2144166" y="50609"/>
                  </a:lnTo>
                  <a:lnTo>
                    <a:pt x="2158733" y="59372"/>
                  </a:lnTo>
                  <a:lnTo>
                    <a:pt x="2167763" y="72898"/>
                  </a:lnTo>
                  <a:lnTo>
                    <a:pt x="2170849" y="90385"/>
                  </a:lnTo>
                  <a:lnTo>
                    <a:pt x="2170849" y="27901"/>
                  </a:lnTo>
                  <a:lnTo>
                    <a:pt x="2159482" y="22212"/>
                  </a:lnTo>
                  <a:lnTo>
                    <a:pt x="2143099" y="17665"/>
                  </a:lnTo>
                  <a:lnTo>
                    <a:pt x="2124443" y="15659"/>
                  </a:lnTo>
                  <a:lnTo>
                    <a:pt x="2124443" y="0"/>
                  </a:lnTo>
                  <a:lnTo>
                    <a:pt x="2088984" y="0"/>
                  </a:lnTo>
                  <a:lnTo>
                    <a:pt x="2088984" y="15659"/>
                  </a:lnTo>
                  <a:lnTo>
                    <a:pt x="2088984" y="47371"/>
                  </a:lnTo>
                  <a:lnTo>
                    <a:pt x="2088984" y="133400"/>
                  </a:lnTo>
                  <a:lnTo>
                    <a:pt x="2069274" y="129933"/>
                  </a:lnTo>
                  <a:lnTo>
                    <a:pt x="2054707" y="121145"/>
                  </a:lnTo>
                  <a:lnTo>
                    <a:pt x="2045665" y="107734"/>
                  </a:lnTo>
                  <a:lnTo>
                    <a:pt x="2042566" y="90385"/>
                  </a:lnTo>
                  <a:lnTo>
                    <a:pt x="2045665" y="72898"/>
                  </a:lnTo>
                  <a:lnTo>
                    <a:pt x="2054707" y="59372"/>
                  </a:lnTo>
                  <a:lnTo>
                    <a:pt x="2069274" y="50609"/>
                  </a:lnTo>
                  <a:lnTo>
                    <a:pt x="2088984" y="47371"/>
                  </a:lnTo>
                  <a:lnTo>
                    <a:pt x="2088984" y="15659"/>
                  </a:lnTo>
                  <a:lnTo>
                    <a:pt x="2039823" y="29286"/>
                  </a:lnTo>
                  <a:lnTo>
                    <a:pt x="2011743" y="62598"/>
                  </a:lnTo>
                  <a:lnTo>
                    <a:pt x="2006409" y="90385"/>
                  </a:lnTo>
                  <a:lnTo>
                    <a:pt x="2011489" y="117373"/>
                  </a:lnTo>
                  <a:lnTo>
                    <a:pt x="2026818" y="140881"/>
                  </a:lnTo>
                  <a:lnTo>
                    <a:pt x="2052586" y="157848"/>
                  </a:lnTo>
                  <a:lnTo>
                    <a:pt x="2088984" y="165201"/>
                  </a:lnTo>
                  <a:lnTo>
                    <a:pt x="2088984" y="183972"/>
                  </a:lnTo>
                  <a:lnTo>
                    <a:pt x="2124443" y="183972"/>
                  </a:lnTo>
                  <a:lnTo>
                    <a:pt x="2124443" y="165201"/>
                  </a:lnTo>
                  <a:lnTo>
                    <a:pt x="2160841" y="157848"/>
                  </a:lnTo>
                  <a:lnTo>
                    <a:pt x="2186609" y="140881"/>
                  </a:lnTo>
                  <a:lnTo>
                    <a:pt x="2191486" y="133400"/>
                  </a:lnTo>
                  <a:lnTo>
                    <a:pt x="2201938" y="117373"/>
                  </a:lnTo>
                  <a:lnTo>
                    <a:pt x="2207006" y="90385"/>
                  </a:lnTo>
                  <a:close/>
                </a:path>
                <a:path w="8954135" h="2184400">
                  <a:moveTo>
                    <a:pt x="2367076" y="145872"/>
                  </a:moveTo>
                  <a:lnTo>
                    <a:pt x="2273985" y="145872"/>
                  </a:lnTo>
                  <a:lnTo>
                    <a:pt x="2273985" y="101892"/>
                  </a:lnTo>
                  <a:lnTo>
                    <a:pt x="2346782" y="101892"/>
                  </a:lnTo>
                  <a:lnTo>
                    <a:pt x="2346782" y="70853"/>
                  </a:lnTo>
                  <a:lnTo>
                    <a:pt x="2273985" y="70853"/>
                  </a:lnTo>
                  <a:lnTo>
                    <a:pt x="2273985" y="37884"/>
                  </a:lnTo>
                  <a:lnTo>
                    <a:pt x="2364371" y="37884"/>
                  </a:lnTo>
                  <a:lnTo>
                    <a:pt x="2364371" y="6375"/>
                  </a:lnTo>
                  <a:lnTo>
                    <a:pt x="2238794" y="6375"/>
                  </a:lnTo>
                  <a:lnTo>
                    <a:pt x="2238794" y="177393"/>
                  </a:lnTo>
                  <a:lnTo>
                    <a:pt x="2367076" y="177393"/>
                  </a:lnTo>
                  <a:lnTo>
                    <a:pt x="2367076" y="145872"/>
                  </a:lnTo>
                  <a:close/>
                </a:path>
                <a:path w="8954135" h="2184400">
                  <a:moveTo>
                    <a:pt x="2529573" y="57899"/>
                  </a:moveTo>
                  <a:lnTo>
                    <a:pt x="2513444" y="20777"/>
                  </a:lnTo>
                  <a:lnTo>
                    <a:pt x="2494394" y="9944"/>
                  </a:lnTo>
                  <a:lnTo>
                    <a:pt x="2494394" y="58394"/>
                  </a:lnTo>
                  <a:lnTo>
                    <a:pt x="2492552" y="67500"/>
                  </a:lnTo>
                  <a:lnTo>
                    <a:pt x="2487269" y="74168"/>
                  </a:lnTo>
                  <a:lnTo>
                    <a:pt x="2478811" y="78257"/>
                  </a:lnTo>
                  <a:lnTo>
                    <a:pt x="2467508" y="79654"/>
                  </a:lnTo>
                  <a:lnTo>
                    <a:pt x="2430386" y="79654"/>
                  </a:lnTo>
                  <a:lnTo>
                    <a:pt x="2430386" y="37122"/>
                  </a:lnTo>
                  <a:lnTo>
                    <a:pt x="2467508" y="37122"/>
                  </a:lnTo>
                  <a:lnTo>
                    <a:pt x="2478811" y="38519"/>
                  </a:lnTo>
                  <a:lnTo>
                    <a:pt x="2487269" y="42608"/>
                  </a:lnTo>
                  <a:lnTo>
                    <a:pt x="2492552" y="49276"/>
                  </a:lnTo>
                  <a:lnTo>
                    <a:pt x="2494394" y="58394"/>
                  </a:lnTo>
                  <a:lnTo>
                    <a:pt x="2494394" y="9944"/>
                  </a:lnTo>
                  <a:lnTo>
                    <a:pt x="2483002" y="7277"/>
                  </a:lnTo>
                  <a:lnTo>
                    <a:pt x="2469934" y="6375"/>
                  </a:lnTo>
                  <a:lnTo>
                    <a:pt x="2395194" y="6375"/>
                  </a:lnTo>
                  <a:lnTo>
                    <a:pt x="2395194" y="177393"/>
                  </a:lnTo>
                  <a:lnTo>
                    <a:pt x="2430386" y="177393"/>
                  </a:lnTo>
                  <a:lnTo>
                    <a:pt x="2430386" y="109715"/>
                  </a:lnTo>
                  <a:lnTo>
                    <a:pt x="2469934" y="109715"/>
                  </a:lnTo>
                  <a:lnTo>
                    <a:pt x="2513444" y="95313"/>
                  </a:lnTo>
                  <a:lnTo>
                    <a:pt x="2525039" y="79654"/>
                  </a:lnTo>
                  <a:lnTo>
                    <a:pt x="2525534" y="78790"/>
                  </a:lnTo>
                  <a:lnTo>
                    <a:pt x="2528570" y="68897"/>
                  </a:lnTo>
                  <a:lnTo>
                    <a:pt x="2529573" y="57899"/>
                  </a:lnTo>
                  <a:close/>
                </a:path>
                <a:path w="8954135" h="2184400">
                  <a:moveTo>
                    <a:pt x="2725039" y="6375"/>
                  </a:moveTo>
                  <a:lnTo>
                    <a:pt x="2690342" y="6375"/>
                  </a:lnTo>
                  <a:lnTo>
                    <a:pt x="2640749" y="77228"/>
                  </a:lnTo>
                  <a:lnTo>
                    <a:pt x="2628925" y="60325"/>
                  </a:lnTo>
                  <a:lnTo>
                    <a:pt x="2591155" y="6375"/>
                  </a:lnTo>
                  <a:lnTo>
                    <a:pt x="2556243" y="6375"/>
                  </a:lnTo>
                  <a:lnTo>
                    <a:pt x="2556243" y="177393"/>
                  </a:lnTo>
                  <a:lnTo>
                    <a:pt x="2591435" y="177393"/>
                  </a:lnTo>
                  <a:lnTo>
                    <a:pt x="2591435" y="60325"/>
                  </a:lnTo>
                  <a:lnTo>
                    <a:pt x="2631465" y="115328"/>
                  </a:lnTo>
                  <a:lnTo>
                    <a:pt x="2650998" y="115328"/>
                  </a:lnTo>
                  <a:lnTo>
                    <a:pt x="2678252" y="77228"/>
                  </a:lnTo>
                  <a:lnTo>
                    <a:pt x="2690342" y="60325"/>
                  </a:lnTo>
                  <a:lnTo>
                    <a:pt x="2690342" y="177393"/>
                  </a:lnTo>
                  <a:lnTo>
                    <a:pt x="2725039" y="177393"/>
                  </a:lnTo>
                  <a:lnTo>
                    <a:pt x="2725039" y="60325"/>
                  </a:lnTo>
                  <a:lnTo>
                    <a:pt x="2725039" y="6375"/>
                  </a:lnTo>
                  <a:close/>
                </a:path>
                <a:path w="8954135" h="2184400">
                  <a:moveTo>
                    <a:pt x="2891282" y="145872"/>
                  </a:moveTo>
                  <a:lnTo>
                    <a:pt x="2798191" y="145872"/>
                  </a:lnTo>
                  <a:lnTo>
                    <a:pt x="2798191" y="101892"/>
                  </a:lnTo>
                  <a:lnTo>
                    <a:pt x="2870987" y="101892"/>
                  </a:lnTo>
                  <a:lnTo>
                    <a:pt x="2870987" y="70853"/>
                  </a:lnTo>
                  <a:lnTo>
                    <a:pt x="2798191" y="70853"/>
                  </a:lnTo>
                  <a:lnTo>
                    <a:pt x="2798191" y="37884"/>
                  </a:lnTo>
                  <a:lnTo>
                    <a:pt x="2888577" y="37884"/>
                  </a:lnTo>
                  <a:lnTo>
                    <a:pt x="2888577" y="6375"/>
                  </a:lnTo>
                  <a:lnTo>
                    <a:pt x="2762999" y="6375"/>
                  </a:lnTo>
                  <a:lnTo>
                    <a:pt x="2762999" y="177393"/>
                  </a:lnTo>
                  <a:lnTo>
                    <a:pt x="2891282" y="177393"/>
                  </a:lnTo>
                  <a:lnTo>
                    <a:pt x="2891282" y="145872"/>
                  </a:lnTo>
                  <a:close/>
                </a:path>
                <a:path w="8954135" h="2184400">
                  <a:moveTo>
                    <a:pt x="3053778" y="57899"/>
                  </a:moveTo>
                  <a:lnTo>
                    <a:pt x="3037636" y="20777"/>
                  </a:lnTo>
                  <a:lnTo>
                    <a:pt x="3018599" y="9944"/>
                  </a:lnTo>
                  <a:lnTo>
                    <a:pt x="3018599" y="58394"/>
                  </a:lnTo>
                  <a:lnTo>
                    <a:pt x="3016758" y="67500"/>
                  </a:lnTo>
                  <a:lnTo>
                    <a:pt x="3011462" y="74168"/>
                  </a:lnTo>
                  <a:lnTo>
                    <a:pt x="3003016" y="78257"/>
                  </a:lnTo>
                  <a:lnTo>
                    <a:pt x="2991713" y="79654"/>
                  </a:lnTo>
                  <a:lnTo>
                    <a:pt x="2954591" y="79654"/>
                  </a:lnTo>
                  <a:lnTo>
                    <a:pt x="2954591" y="37122"/>
                  </a:lnTo>
                  <a:lnTo>
                    <a:pt x="2991713" y="37122"/>
                  </a:lnTo>
                  <a:lnTo>
                    <a:pt x="3003016" y="38519"/>
                  </a:lnTo>
                  <a:lnTo>
                    <a:pt x="3011462" y="42608"/>
                  </a:lnTo>
                  <a:lnTo>
                    <a:pt x="3016758" y="49276"/>
                  </a:lnTo>
                  <a:lnTo>
                    <a:pt x="3018599" y="58394"/>
                  </a:lnTo>
                  <a:lnTo>
                    <a:pt x="3018599" y="9944"/>
                  </a:lnTo>
                  <a:lnTo>
                    <a:pt x="3007207" y="7277"/>
                  </a:lnTo>
                  <a:lnTo>
                    <a:pt x="2994139" y="6375"/>
                  </a:lnTo>
                  <a:lnTo>
                    <a:pt x="2919399" y="6375"/>
                  </a:lnTo>
                  <a:lnTo>
                    <a:pt x="2919399" y="177393"/>
                  </a:lnTo>
                  <a:lnTo>
                    <a:pt x="2954591" y="177393"/>
                  </a:lnTo>
                  <a:lnTo>
                    <a:pt x="2954591" y="109715"/>
                  </a:lnTo>
                  <a:lnTo>
                    <a:pt x="2994139" y="109715"/>
                  </a:lnTo>
                  <a:lnTo>
                    <a:pt x="3037636" y="95313"/>
                  </a:lnTo>
                  <a:lnTo>
                    <a:pt x="3049244" y="79654"/>
                  </a:lnTo>
                  <a:lnTo>
                    <a:pt x="3049740" y="78790"/>
                  </a:lnTo>
                  <a:lnTo>
                    <a:pt x="3052775" y="68897"/>
                  </a:lnTo>
                  <a:lnTo>
                    <a:pt x="3053778" y="57899"/>
                  </a:lnTo>
                  <a:close/>
                </a:path>
                <a:path w="8954135" h="2184400">
                  <a:moveTo>
                    <a:pt x="3251949" y="91846"/>
                  </a:moveTo>
                  <a:lnTo>
                    <a:pt x="3237623" y="42379"/>
                  </a:lnTo>
                  <a:lnTo>
                    <a:pt x="3216071" y="19977"/>
                  </a:lnTo>
                  <a:lnTo>
                    <a:pt x="3216071" y="91846"/>
                  </a:lnTo>
                  <a:lnTo>
                    <a:pt x="3215106" y="103441"/>
                  </a:lnTo>
                  <a:lnTo>
                    <a:pt x="3192907" y="138874"/>
                  </a:lnTo>
                  <a:lnTo>
                    <a:pt x="3163290" y="147815"/>
                  </a:lnTo>
                  <a:lnTo>
                    <a:pt x="3152368" y="146812"/>
                  </a:lnTo>
                  <a:lnTo>
                    <a:pt x="3118840" y="123507"/>
                  </a:lnTo>
                  <a:lnTo>
                    <a:pt x="3110509" y="91846"/>
                  </a:lnTo>
                  <a:lnTo>
                    <a:pt x="3111423" y="80251"/>
                  </a:lnTo>
                  <a:lnTo>
                    <a:pt x="3133394" y="44881"/>
                  </a:lnTo>
                  <a:lnTo>
                    <a:pt x="3163290" y="35877"/>
                  </a:lnTo>
                  <a:lnTo>
                    <a:pt x="3174123" y="36893"/>
                  </a:lnTo>
                  <a:lnTo>
                    <a:pt x="3207474" y="60210"/>
                  </a:lnTo>
                  <a:lnTo>
                    <a:pt x="3216071" y="91846"/>
                  </a:lnTo>
                  <a:lnTo>
                    <a:pt x="3216071" y="19977"/>
                  </a:lnTo>
                  <a:lnTo>
                    <a:pt x="3213112" y="17462"/>
                  </a:lnTo>
                  <a:lnTo>
                    <a:pt x="3198101" y="9372"/>
                  </a:lnTo>
                  <a:lnTo>
                    <a:pt x="3181502" y="4521"/>
                  </a:lnTo>
                  <a:lnTo>
                    <a:pt x="3163290" y="2908"/>
                  </a:lnTo>
                  <a:lnTo>
                    <a:pt x="3145002" y="4521"/>
                  </a:lnTo>
                  <a:lnTo>
                    <a:pt x="3099701" y="28816"/>
                  </a:lnTo>
                  <a:lnTo>
                    <a:pt x="3076117" y="73888"/>
                  </a:lnTo>
                  <a:lnTo>
                    <a:pt x="3074555" y="91846"/>
                  </a:lnTo>
                  <a:lnTo>
                    <a:pt x="3076117" y="109689"/>
                  </a:lnTo>
                  <a:lnTo>
                    <a:pt x="3099701" y="154876"/>
                  </a:lnTo>
                  <a:lnTo>
                    <a:pt x="3145002" y="179184"/>
                  </a:lnTo>
                  <a:lnTo>
                    <a:pt x="3163290" y="180784"/>
                  </a:lnTo>
                  <a:lnTo>
                    <a:pt x="3181502" y="179184"/>
                  </a:lnTo>
                  <a:lnTo>
                    <a:pt x="3226524" y="154876"/>
                  </a:lnTo>
                  <a:lnTo>
                    <a:pt x="3250349" y="109689"/>
                  </a:lnTo>
                  <a:lnTo>
                    <a:pt x="3251949" y="91846"/>
                  </a:lnTo>
                  <a:close/>
                </a:path>
                <a:path w="8954135" h="2184400">
                  <a:moveTo>
                    <a:pt x="3429127" y="128765"/>
                  </a:moveTo>
                  <a:lnTo>
                    <a:pt x="3428479" y="119862"/>
                  </a:lnTo>
                  <a:lnTo>
                    <a:pt x="3426549" y="111823"/>
                  </a:lnTo>
                  <a:lnTo>
                    <a:pt x="3423348" y="104622"/>
                  </a:lnTo>
                  <a:lnTo>
                    <a:pt x="3421773" y="102374"/>
                  </a:lnTo>
                  <a:lnTo>
                    <a:pt x="3418878" y="98221"/>
                  </a:lnTo>
                  <a:lnTo>
                    <a:pt x="3413506" y="92735"/>
                  </a:lnTo>
                  <a:lnTo>
                    <a:pt x="3407638" y="88341"/>
                  </a:lnTo>
                  <a:lnTo>
                    <a:pt x="3401288" y="85102"/>
                  </a:lnTo>
                  <a:lnTo>
                    <a:pt x="3394430" y="83045"/>
                  </a:lnTo>
                  <a:lnTo>
                    <a:pt x="3402723" y="78130"/>
                  </a:lnTo>
                  <a:lnTo>
                    <a:pt x="3407219" y="73279"/>
                  </a:lnTo>
                  <a:lnTo>
                    <a:pt x="3409556" y="70751"/>
                  </a:lnTo>
                  <a:lnTo>
                    <a:pt x="3414191" y="61036"/>
                  </a:lnTo>
                  <a:lnTo>
                    <a:pt x="3415906" y="49110"/>
                  </a:lnTo>
                  <a:lnTo>
                    <a:pt x="3413175" y="35674"/>
                  </a:lnTo>
                  <a:lnTo>
                    <a:pt x="3412210" y="30886"/>
                  </a:lnTo>
                  <a:lnTo>
                    <a:pt x="3401733" y="17475"/>
                  </a:lnTo>
                  <a:lnTo>
                    <a:pt x="3390963" y="12026"/>
                  </a:lnTo>
                  <a:lnTo>
                    <a:pt x="3390963" y="124879"/>
                  </a:lnTo>
                  <a:lnTo>
                    <a:pt x="3389058" y="134442"/>
                  </a:lnTo>
                  <a:lnTo>
                    <a:pt x="3383559" y="141401"/>
                  </a:lnTo>
                  <a:lnTo>
                    <a:pt x="3374809" y="145669"/>
                  </a:lnTo>
                  <a:lnTo>
                    <a:pt x="3363125" y="147116"/>
                  </a:lnTo>
                  <a:lnTo>
                    <a:pt x="3318929" y="147116"/>
                  </a:lnTo>
                  <a:lnTo>
                    <a:pt x="3318929" y="102374"/>
                  </a:lnTo>
                  <a:lnTo>
                    <a:pt x="3363125" y="102374"/>
                  </a:lnTo>
                  <a:lnTo>
                    <a:pt x="3374809" y="103860"/>
                  </a:lnTo>
                  <a:lnTo>
                    <a:pt x="3383559" y="108204"/>
                  </a:lnTo>
                  <a:lnTo>
                    <a:pt x="3389058" y="115265"/>
                  </a:lnTo>
                  <a:lnTo>
                    <a:pt x="3390963" y="124879"/>
                  </a:lnTo>
                  <a:lnTo>
                    <a:pt x="3390963" y="12026"/>
                  </a:lnTo>
                  <a:lnTo>
                    <a:pt x="3385388" y="9194"/>
                  </a:lnTo>
                  <a:lnTo>
                    <a:pt x="3381959" y="8750"/>
                  </a:lnTo>
                  <a:lnTo>
                    <a:pt x="3381959" y="54711"/>
                  </a:lnTo>
                  <a:lnTo>
                    <a:pt x="3380359" y="62560"/>
                  </a:lnTo>
                  <a:lnTo>
                    <a:pt x="3375723" y="68389"/>
                  </a:lnTo>
                  <a:lnTo>
                    <a:pt x="3368344" y="72034"/>
                  </a:lnTo>
                  <a:lnTo>
                    <a:pt x="3358477" y="73279"/>
                  </a:lnTo>
                  <a:lnTo>
                    <a:pt x="3318929" y="73279"/>
                  </a:lnTo>
                  <a:lnTo>
                    <a:pt x="3318929" y="35674"/>
                  </a:lnTo>
                  <a:lnTo>
                    <a:pt x="3358477" y="35674"/>
                  </a:lnTo>
                  <a:lnTo>
                    <a:pt x="3368344" y="36957"/>
                  </a:lnTo>
                  <a:lnTo>
                    <a:pt x="3375723" y="40703"/>
                  </a:lnTo>
                  <a:lnTo>
                    <a:pt x="3380359" y="46685"/>
                  </a:lnTo>
                  <a:lnTo>
                    <a:pt x="3381959" y="54711"/>
                  </a:lnTo>
                  <a:lnTo>
                    <a:pt x="3381959" y="8750"/>
                  </a:lnTo>
                  <a:lnTo>
                    <a:pt x="3364090" y="6375"/>
                  </a:lnTo>
                  <a:lnTo>
                    <a:pt x="3283737" y="6375"/>
                  </a:lnTo>
                  <a:lnTo>
                    <a:pt x="3283737" y="177393"/>
                  </a:lnTo>
                  <a:lnTo>
                    <a:pt x="3369703" y="177393"/>
                  </a:lnTo>
                  <a:lnTo>
                    <a:pt x="3412998" y="163944"/>
                  </a:lnTo>
                  <a:lnTo>
                    <a:pt x="3428123" y="139065"/>
                  </a:lnTo>
                  <a:lnTo>
                    <a:pt x="3429127" y="128765"/>
                  </a:lnTo>
                  <a:close/>
                </a:path>
                <a:path w="8954135" h="2184400">
                  <a:moveTo>
                    <a:pt x="8289023" y="1760982"/>
                  </a:moveTo>
                  <a:lnTo>
                    <a:pt x="8282838" y="1754771"/>
                  </a:lnTo>
                  <a:lnTo>
                    <a:pt x="8239811" y="1754771"/>
                  </a:lnTo>
                  <a:lnTo>
                    <a:pt x="8233626" y="1760982"/>
                  </a:lnTo>
                  <a:lnTo>
                    <a:pt x="8233626" y="1776285"/>
                  </a:lnTo>
                  <a:lnTo>
                    <a:pt x="8239811" y="1782483"/>
                  </a:lnTo>
                  <a:lnTo>
                    <a:pt x="8247481" y="1782483"/>
                  </a:lnTo>
                  <a:lnTo>
                    <a:pt x="8282838" y="1782483"/>
                  </a:lnTo>
                  <a:lnTo>
                    <a:pt x="8289023" y="1776285"/>
                  </a:lnTo>
                  <a:lnTo>
                    <a:pt x="8289023" y="1760982"/>
                  </a:lnTo>
                  <a:close/>
                </a:path>
                <a:path w="8954135" h="2184400">
                  <a:moveTo>
                    <a:pt x="8372157" y="1760982"/>
                  </a:moveTo>
                  <a:lnTo>
                    <a:pt x="8365972" y="1754771"/>
                  </a:lnTo>
                  <a:lnTo>
                    <a:pt x="8322945" y="1754771"/>
                  </a:lnTo>
                  <a:lnTo>
                    <a:pt x="8316760" y="1760982"/>
                  </a:lnTo>
                  <a:lnTo>
                    <a:pt x="8316760" y="1776285"/>
                  </a:lnTo>
                  <a:lnTo>
                    <a:pt x="8322945" y="1782483"/>
                  </a:lnTo>
                  <a:lnTo>
                    <a:pt x="8330616" y="1782483"/>
                  </a:lnTo>
                  <a:lnTo>
                    <a:pt x="8365972" y="1782483"/>
                  </a:lnTo>
                  <a:lnTo>
                    <a:pt x="8372157" y="1776285"/>
                  </a:lnTo>
                  <a:lnTo>
                    <a:pt x="8372157" y="1760982"/>
                  </a:lnTo>
                  <a:close/>
                </a:path>
                <a:path w="8954135" h="2184400">
                  <a:moveTo>
                    <a:pt x="8455292" y="1760982"/>
                  </a:moveTo>
                  <a:lnTo>
                    <a:pt x="8449107" y="1754771"/>
                  </a:lnTo>
                  <a:lnTo>
                    <a:pt x="8406079" y="1754771"/>
                  </a:lnTo>
                  <a:lnTo>
                    <a:pt x="8399881" y="1760982"/>
                  </a:lnTo>
                  <a:lnTo>
                    <a:pt x="8399881" y="1776285"/>
                  </a:lnTo>
                  <a:lnTo>
                    <a:pt x="8406079" y="1782483"/>
                  </a:lnTo>
                  <a:lnTo>
                    <a:pt x="8413737" y="1782483"/>
                  </a:lnTo>
                  <a:lnTo>
                    <a:pt x="8449107" y="1782483"/>
                  </a:lnTo>
                  <a:lnTo>
                    <a:pt x="8455292" y="1776285"/>
                  </a:lnTo>
                  <a:lnTo>
                    <a:pt x="8455292" y="1760982"/>
                  </a:lnTo>
                  <a:close/>
                </a:path>
                <a:path w="8954135" h="2184400">
                  <a:moveTo>
                    <a:pt x="8552294" y="2038057"/>
                  </a:moveTo>
                  <a:lnTo>
                    <a:pt x="8546084" y="2031860"/>
                  </a:lnTo>
                  <a:lnTo>
                    <a:pt x="8538439" y="2031860"/>
                  </a:lnTo>
                  <a:lnTo>
                    <a:pt x="8530768" y="2031860"/>
                  </a:lnTo>
                  <a:lnTo>
                    <a:pt x="8524570" y="2038057"/>
                  </a:lnTo>
                  <a:lnTo>
                    <a:pt x="8524570" y="2081072"/>
                  </a:lnTo>
                  <a:lnTo>
                    <a:pt x="8530768" y="2087283"/>
                  </a:lnTo>
                  <a:lnTo>
                    <a:pt x="8546084" y="2087283"/>
                  </a:lnTo>
                  <a:lnTo>
                    <a:pt x="8552294" y="2081072"/>
                  </a:lnTo>
                  <a:lnTo>
                    <a:pt x="8552294" y="2038057"/>
                  </a:lnTo>
                  <a:close/>
                </a:path>
                <a:path w="8954135" h="2184400">
                  <a:moveTo>
                    <a:pt x="8552294" y="1954936"/>
                  </a:moveTo>
                  <a:lnTo>
                    <a:pt x="8546084" y="1948738"/>
                  </a:lnTo>
                  <a:lnTo>
                    <a:pt x="8530793" y="1948738"/>
                  </a:lnTo>
                  <a:lnTo>
                    <a:pt x="8524557" y="1954936"/>
                  </a:lnTo>
                  <a:lnTo>
                    <a:pt x="8524557" y="1997951"/>
                  </a:lnTo>
                  <a:lnTo>
                    <a:pt x="8530793" y="2004161"/>
                  </a:lnTo>
                  <a:lnTo>
                    <a:pt x="8546084" y="2004161"/>
                  </a:lnTo>
                  <a:lnTo>
                    <a:pt x="8552294" y="1997951"/>
                  </a:lnTo>
                  <a:lnTo>
                    <a:pt x="8552294" y="1962594"/>
                  </a:lnTo>
                  <a:lnTo>
                    <a:pt x="8552294" y="1954936"/>
                  </a:lnTo>
                  <a:close/>
                </a:path>
                <a:path w="8954135" h="2184400">
                  <a:moveTo>
                    <a:pt x="8552294" y="1871802"/>
                  </a:moveTo>
                  <a:lnTo>
                    <a:pt x="8546084" y="1865604"/>
                  </a:lnTo>
                  <a:lnTo>
                    <a:pt x="8530793" y="1865604"/>
                  </a:lnTo>
                  <a:lnTo>
                    <a:pt x="8524557" y="1871802"/>
                  </a:lnTo>
                  <a:lnTo>
                    <a:pt x="8524557" y="1914817"/>
                  </a:lnTo>
                  <a:lnTo>
                    <a:pt x="8530793" y="1921014"/>
                  </a:lnTo>
                  <a:lnTo>
                    <a:pt x="8546084" y="1921014"/>
                  </a:lnTo>
                  <a:lnTo>
                    <a:pt x="8552294" y="1914817"/>
                  </a:lnTo>
                  <a:lnTo>
                    <a:pt x="8552294" y="1879460"/>
                  </a:lnTo>
                  <a:lnTo>
                    <a:pt x="8552294" y="1871802"/>
                  </a:lnTo>
                  <a:close/>
                </a:path>
                <a:path w="8954135" h="2184400">
                  <a:moveTo>
                    <a:pt x="8954084" y="1652155"/>
                  </a:moveTo>
                  <a:lnTo>
                    <a:pt x="8954046" y="1616595"/>
                  </a:lnTo>
                  <a:lnTo>
                    <a:pt x="8953957" y="1615325"/>
                  </a:lnTo>
                  <a:lnTo>
                    <a:pt x="8953716" y="1614055"/>
                  </a:lnTo>
                  <a:lnTo>
                    <a:pt x="8953297" y="1612785"/>
                  </a:lnTo>
                  <a:lnTo>
                    <a:pt x="8953094" y="1611515"/>
                  </a:lnTo>
                  <a:lnTo>
                    <a:pt x="8952941" y="1611515"/>
                  </a:lnTo>
                  <a:lnTo>
                    <a:pt x="8952649" y="1610245"/>
                  </a:lnTo>
                  <a:lnTo>
                    <a:pt x="8951912" y="1610245"/>
                  </a:lnTo>
                  <a:lnTo>
                    <a:pt x="8951354" y="1608975"/>
                  </a:lnTo>
                  <a:lnTo>
                    <a:pt x="8950681" y="1607705"/>
                  </a:lnTo>
                  <a:lnTo>
                    <a:pt x="8949753" y="1606435"/>
                  </a:lnTo>
                  <a:lnTo>
                    <a:pt x="8948674" y="1606435"/>
                  </a:lnTo>
                  <a:lnTo>
                    <a:pt x="8948102" y="1605165"/>
                  </a:lnTo>
                  <a:lnTo>
                    <a:pt x="8946540" y="1603895"/>
                  </a:lnTo>
                  <a:lnTo>
                    <a:pt x="8942362" y="1603895"/>
                  </a:lnTo>
                  <a:lnTo>
                    <a:pt x="8941689" y="1602625"/>
                  </a:lnTo>
                  <a:lnTo>
                    <a:pt x="8877148" y="1602625"/>
                  </a:lnTo>
                  <a:lnTo>
                    <a:pt x="8870950" y="1608975"/>
                  </a:lnTo>
                  <a:lnTo>
                    <a:pt x="8870950" y="1624215"/>
                  </a:lnTo>
                  <a:lnTo>
                    <a:pt x="8877148" y="1630565"/>
                  </a:lnTo>
                  <a:lnTo>
                    <a:pt x="8907932" y="1630565"/>
                  </a:lnTo>
                  <a:lnTo>
                    <a:pt x="8676234" y="1874405"/>
                  </a:lnTo>
                  <a:lnTo>
                    <a:pt x="8581860" y="1789315"/>
                  </a:lnTo>
                  <a:lnTo>
                    <a:pt x="8552282" y="1762645"/>
                  </a:lnTo>
                  <a:lnTo>
                    <a:pt x="8552282" y="1506105"/>
                  </a:lnTo>
                  <a:lnTo>
                    <a:pt x="8649271" y="1506105"/>
                  </a:lnTo>
                  <a:lnTo>
                    <a:pt x="8649271" y="1561985"/>
                  </a:lnTo>
                  <a:lnTo>
                    <a:pt x="8651456" y="1572145"/>
                  </a:lnTo>
                  <a:lnTo>
                    <a:pt x="8657399" y="1581035"/>
                  </a:lnTo>
                  <a:lnTo>
                    <a:pt x="8666213" y="1587385"/>
                  </a:lnTo>
                  <a:lnTo>
                    <a:pt x="8676996" y="1588655"/>
                  </a:lnTo>
                  <a:lnTo>
                    <a:pt x="8857082" y="1588655"/>
                  </a:lnTo>
                  <a:lnTo>
                    <a:pt x="8867864" y="1587385"/>
                  </a:lnTo>
                  <a:lnTo>
                    <a:pt x="8876678" y="1581035"/>
                  </a:lnTo>
                  <a:lnTo>
                    <a:pt x="8882621" y="1572145"/>
                  </a:lnTo>
                  <a:lnTo>
                    <a:pt x="8884806" y="1561985"/>
                  </a:lnTo>
                  <a:lnTo>
                    <a:pt x="8884806" y="1448955"/>
                  </a:lnTo>
                  <a:lnTo>
                    <a:pt x="8882621" y="1438795"/>
                  </a:lnTo>
                  <a:lnTo>
                    <a:pt x="8876678" y="1429905"/>
                  </a:lnTo>
                  <a:lnTo>
                    <a:pt x="8867864" y="1423555"/>
                  </a:lnTo>
                  <a:lnTo>
                    <a:pt x="8857082" y="1422285"/>
                  </a:lnTo>
                  <a:lnTo>
                    <a:pt x="8857082" y="1448955"/>
                  </a:lnTo>
                  <a:lnTo>
                    <a:pt x="8857082" y="1561985"/>
                  </a:lnTo>
                  <a:lnTo>
                    <a:pt x="8700630" y="1561985"/>
                  </a:lnTo>
                  <a:lnTo>
                    <a:pt x="8719579" y="1545475"/>
                  </a:lnTo>
                  <a:lnTo>
                    <a:pt x="8764753" y="1506105"/>
                  </a:lnTo>
                  <a:lnTo>
                    <a:pt x="8769134" y="1502295"/>
                  </a:lnTo>
                  <a:lnTo>
                    <a:pt x="8769528" y="1502295"/>
                  </a:lnTo>
                  <a:lnTo>
                    <a:pt x="8770645" y="1501025"/>
                  </a:lnTo>
                  <a:lnTo>
                    <a:pt x="8771611" y="1499755"/>
                  </a:lnTo>
                  <a:lnTo>
                    <a:pt x="8772652" y="1497215"/>
                  </a:lnTo>
                  <a:lnTo>
                    <a:pt x="8773020" y="1497215"/>
                  </a:lnTo>
                  <a:lnTo>
                    <a:pt x="8773452" y="1495945"/>
                  </a:lnTo>
                  <a:lnTo>
                    <a:pt x="8773731" y="1494675"/>
                  </a:lnTo>
                  <a:lnTo>
                    <a:pt x="8773820" y="1492135"/>
                  </a:lnTo>
                  <a:lnTo>
                    <a:pt x="8773960" y="1492135"/>
                  </a:lnTo>
                  <a:lnTo>
                    <a:pt x="8773960" y="1479435"/>
                  </a:lnTo>
                  <a:lnTo>
                    <a:pt x="8773960" y="1448955"/>
                  </a:lnTo>
                  <a:lnTo>
                    <a:pt x="8857082" y="1448955"/>
                  </a:lnTo>
                  <a:lnTo>
                    <a:pt x="8857082" y="1422285"/>
                  </a:lnTo>
                  <a:lnTo>
                    <a:pt x="8773960" y="1422285"/>
                  </a:lnTo>
                  <a:lnTo>
                    <a:pt x="8773960" y="1380375"/>
                  </a:lnTo>
                  <a:lnTo>
                    <a:pt x="8771611" y="1370215"/>
                  </a:lnTo>
                  <a:lnTo>
                    <a:pt x="8765616" y="1361325"/>
                  </a:lnTo>
                  <a:lnTo>
                    <a:pt x="8756866" y="1354975"/>
                  </a:lnTo>
                  <a:lnTo>
                    <a:pt x="8746261" y="1353705"/>
                  </a:lnTo>
                  <a:lnTo>
                    <a:pt x="8746261" y="1380540"/>
                  </a:lnTo>
                  <a:lnTo>
                    <a:pt x="8746261" y="1478165"/>
                  </a:lnTo>
                  <a:lnTo>
                    <a:pt x="8722665" y="1478165"/>
                  </a:lnTo>
                  <a:lnTo>
                    <a:pt x="8722665" y="1506105"/>
                  </a:lnTo>
                  <a:lnTo>
                    <a:pt x="8676996" y="1545475"/>
                  </a:lnTo>
                  <a:lnTo>
                    <a:pt x="8676996" y="1506105"/>
                  </a:lnTo>
                  <a:lnTo>
                    <a:pt x="8722665" y="1506105"/>
                  </a:lnTo>
                  <a:lnTo>
                    <a:pt x="8722665" y="1478165"/>
                  </a:lnTo>
                  <a:lnTo>
                    <a:pt x="8661413" y="1478165"/>
                  </a:lnTo>
                  <a:lnTo>
                    <a:pt x="8660600" y="1479435"/>
                  </a:lnTo>
                  <a:lnTo>
                    <a:pt x="8552282" y="1479435"/>
                  </a:lnTo>
                  <a:lnTo>
                    <a:pt x="8552282" y="1381645"/>
                  </a:lnTo>
                  <a:lnTo>
                    <a:pt x="8746261" y="1380540"/>
                  </a:lnTo>
                  <a:lnTo>
                    <a:pt x="8746261" y="1353705"/>
                  </a:lnTo>
                  <a:lnTo>
                    <a:pt x="8552282" y="1353705"/>
                  </a:lnTo>
                  <a:lnTo>
                    <a:pt x="8541677" y="1354975"/>
                  </a:lnTo>
                  <a:lnTo>
                    <a:pt x="8532927" y="1361325"/>
                  </a:lnTo>
                  <a:lnTo>
                    <a:pt x="8526932" y="1370215"/>
                  </a:lnTo>
                  <a:lnTo>
                    <a:pt x="8524583" y="1380375"/>
                  </a:lnTo>
                  <a:lnTo>
                    <a:pt x="8524583" y="1763915"/>
                  </a:lnTo>
                  <a:lnTo>
                    <a:pt x="8398535" y="1929015"/>
                  </a:lnTo>
                  <a:lnTo>
                    <a:pt x="8397265" y="1927745"/>
                  </a:lnTo>
                  <a:lnTo>
                    <a:pt x="8368106" y="1898535"/>
                  </a:lnTo>
                  <a:lnTo>
                    <a:pt x="8365401" y="1894725"/>
                  </a:lnTo>
                  <a:lnTo>
                    <a:pt x="8361616" y="1893455"/>
                  </a:lnTo>
                  <a:lnTo>
                    <a:pt x="8357730" y="1893455"/>
                  </a:lnTo>
                  <a:lnTo>
                    <a:pt x="8353831" y="1894725"/>
                  </a:lnTo>
                  <a:lnTo>
                    <a:pt x="8350212" y="1895995"/>
                  </a:lnTo>
                  <a:lnTo>
                    <a:pt x="8347723" y="1898535"/>
                  </a:lnTo>
                  <a:lnTo>
                    <a:pt x="8150504" y="2133485"/>
                  </a:lnTo>
                  <a:lnTo>
                    <a:pt x="8150504" y="1949335"/>
                  </a:lnTo>
                  <a:lnTo>
                    <a:pt x="8185874" y="1949335"/>
                  </a:lnTo>
                  <a:lnTo>
                    <a:pt x="8192071" y="1942985"/>
                  </a:lnTo>
                  <a:lnTo>
                    <a:pt x="8192071" y="1927745"/>
                  </a:lnTo>
                  <a:lnTo>
                    <a:pt x="8185874" y="1921395"/>
                  </a:lnTo>
                  <a:lnTo>
                    <a:pt x="8150504" y="1921395"/>
                  </a:lnTo>
                  <a:lnTo>
                    <a:pt x="8150504" y="1893455"/>
                  </a:lnTo>
                  <a:lnTo>
                    <a:pt x="8185874" y="1893455"/>
                  </a:lnTo>
                  <a:lnTo>
                    <a:pt x="8192071" y="1887105"/>
                  </a:lnTo>
                  <a:lnTo>
                    <a:pt x="8192071" y="1871865"/>
                  </a:lnTo>
                  <a:lnTo>
                    <a:pt x="8185874" y="1866785"/>
                  </a:lnTo>
                  <a:lnTo>
                    <a:pt x="8150504" y="1866785"/>
                  </a:lnTo>
                  <a:lnTo>
                    <a:pt x="8150504" y="1838845"/>
                  </a:lnTo>
                  <a:lnTo>
                    <a:pt x="8185874" y="1838845"/>
                  </a:lnTo>
                  <a:lnTo>
                    <a:pt x="8192071" y="1832495"/>
                  </a:lnTo>
                  <a:lnTo>
                    <a:pt x="8192071" y="1817255"/>
                  </a:lnTo>
                  <a:lnTo>
                    <a:pt x="8185874" y="1810905"/>
                  </a:lnTo>
                  <a:lnTo>
                    <a:pt x="8150504" y="1810905"/>
                  </a:lnTo>
                  <a:lnTo>
                    <a:pt x="8150504" y="1782965"/>
                  </a:lnTo>
                  <a:lnTo>
                    <a:pt x="8199729" y="1782965"/>
                  </a:lnTo>
                  <a:lnTo>
                    <a:pt x="8205927" y="1776615"/>
                  </a:lnTo>
                  <a:lnTo>
                    <a:pt x="8205927" y="1761375"/>
                  </a:lnTo>
                  <a:lnTo>
                    <a:pt x="8199729" y="1755025"/>
                  </a:lnTo>
                  <a:lnTo>
                    <a:pt x="8150504" y="1755025"/>
                  </a:lnTo>
                  <a:lnTo>
                    <a:pt x="8150504" y="1727085"/>
                  </a:lnTo>
                  <a:lnTo>
                    <a:pt x="8185874" y="1727085"/>
                  </a:lnTo>
                  <a:lnTo>
                    <a:pt x="8192071" y="1722005"/>
                  </a:lnTo>
                  <a:lnTo>
                    <a:pt x="8192071" y="1706765"/>
                  </a:lnTo>
                  <a:lnTo>
                    <a:pt x="8185874" y="1700415"/>
                  </a:lnTo>
                  <a:lnTo>
                    <a:pt x="8150504" y="1700415"/>
                  </a:lnTo>
                  <a:lnTo>
                    <a:pt x="8150504" y="1672475"/>
                  </a:lnTo>
                  <a:lnTo>
                    <a:pt x="8185874" y="1672475"/>
                  </a:lnTo>
                  <a:lnTo>
                    <a:pt x="8192071" y="1666125"/>
                  </a:lnTo>
                  <a:lnTo>
                    <a:pt x="8192071" y="1650885"/>
                  </a:lnTo>
                  <a:lnTo>
                    <a:pt x="8185874" y="1644535"/>
                  </a:lnTo>
                  <a:lnTo>
                    <a:pt x="8150504" y="1644535"/>
                  </a:lnTo>
                  <a:lnTo>
                    <a:pt x="8150504" y="1616595"/>
                  </a:lnTo>
                  <a:lnTo>
                    <a:pt x="8185874" y="1616595"/>
                  </a:lnTo>
                  <a:lnTo>
                    <a:pt x="8192071" y="1610245"/>
                  </a:lnTo>
                  <a:lnTo>
                    <a:pt x="8192071" y="1595005"/>
                  </a:lnTo>
                  <a:lnTo>
                    <a:pt x="8185874" y="1588655"/>
                  </a:lnTo>
                  <a:lnTo>
                    <a:pt x="8150504" y="1588655"/>
                  </a:lnTo>
                  <a:lnTo>
                    <a:pt x="8150504" y="1561985"/>
                  </a:lnTo>
                  <a:lnTo>
                    <a:pt x="8185874" y="1561985"/>
                  </a:lnTo>
                  <a:lnTo>
                    <a:pt x="8192071" y="1555635"/>
                  </a:lnTo>
                  <a:lnTo>
                    <a:pt x="8192071" y="1540395"/>
                  </a:lnTo>
                  <a:lnTo>
                    <a:pt x="8185874" y="1534045"/>
                  </a:lnTo>
                  <a:lnTo>
                    <a:pt x="8150504" y="1534045"/>
                  </a:lnTo>
                  <a:lnTo>
                    <a:pt x="8150504" y="1506105"/>
                  </a:lnTo>
                  <a:lnTo>
                    <a:pt x="8185874" y="1506105"/>
                  </a:lnTo>
                  <a:lnTo>
                    <a:pt x="8192071" y="1499755"/>
                  </a:lnTo>
                  <a:lnTo>
                    <a:pt x="8192071" y="1484515"/>
                  </a:lnTo>
                  <a:lnTo>
                    <a:pt x="8185874" y="1478165"/>
                  </a:lnTo>
                  <a:lnTo>
                    <a:pt x="8150504" y="1478165"/>
                  </a:lnTo>
                  <a:lnTo>
                    <a:pt x="8150504" y="1400695"/>
                  </a:lnTo>
                  <a:lnTo>
                    <a:pt x="8182280" y="1432445"/>
                  </a:lnTo>
                  <a:lnTo>
                    <a:pt x="8187677" y="1437525"/>
                  </a:lnTo>
                  <a:lnTo>
                    <a:pt x="8196402" y="1437525"/>
                  </a:lnTo>
                  <a:lnTo>
                    <a:pt x="8207159" y="1427365"/>
                  </a:lnTo>
                  <a:lnTo>
                    <a:pt x="8207197" y="1418475"/>
                  </a:lnTo>
                  <a:lnTo>
                    <a:pt x="8201876" y="1413395"/>
                  </a:lnTo>
                  <a:lnTo>
                    <a:pt x="8189239" y="1400695"/>
                  </a:lnTo>
                  <a:lnTo>
                    <a:pt x="8142478" y="1353705"/>
                  </a:lnTo>
                  <a:lnTo>
                    <a:pt x="8136534" y="1352435"/>
                  </a:lnTo>
                  <a:lnTo>
                    <a:pt x="8126196" y="1356245"/>
                  </a:lnTo>
                  <a:lnTo>
                    <a:pt x="8122818" y="1361325"/>
                  </a:lnTo>
                  <a:lnTo>
                    <a:pt x="8122793" y="2171585"/>
                  </a:lnTo>
                  <a:lnTo>
                    <a:pt x="8123009" y="2172855"/>
                  </a:lnTo>
                  <a:lnTo>
                    <a:pt x="8123174" y="2174125"/>
                  </a:lnTo>
                  <a:lnTo>
                    <a:pt x="8123491" y="2174125"/>
                  </a:lnTo>
                  <a:lnTo>
                    <a:pt x="8123631" y="2175395"/>
                  </a:lnTo>
                  <a:lnTo>
                    <a:pt x="8123872" y="2176665"/>
                  </a:lnTo>
                  <a:lnTo>
                    <a:pt x="8124152" y="2176665"/>
                  </a:lnTo>
                  <a:lnTo>
                    <a:pt x="8124571" y="2177935"/>
                  </a:lnTo>
                  <a:lnTo>
                    <a:pt x="8125028" y="2177935"/>
                  </a:lnTo>
                  <a:lnTo>
                    <a:pt x="8125536" y="2179205"/>
                  </a:lnTo>
                  <a:lnTo>
                    <a:pt x="8126069" y="2179205"/>
                  </a:lnTo>
                  <a:lnTo>
                    <a:pt x="8126679" y="2180475"/>
                  </a:lnTo>
                  <a:lnTo>
                    <a:pt x="8127339" y="2181745"/>
                  </a:lnTo>
                  <a:lnTo>
                    <a:pt x="8128394" y="2181745"/>
                  </a:lnTo>
                  <a:lnTo>
                    <a:pt x="8129143" y="2183015"/>
                  </a:lnTo>
                  <a:lnTo>
                    <a:pt x="8131022" y="2183015"/>
                  </a:lnTo>
                  <a:lnTo>
                    <a:pt x="8131594" y="2184285"/>
                  </a:lnTo>
                  <a:lnTo>
                    <a:pt x="8947887" y="2184285"/>
                  </a:lnTo>
                  <a:lnTo>
                    <a:pt x="8954084" y="2179205"/>
                  </a:lnTo>
                  <a:lnTo>
                    <a:pt x="8954084" y="2163965"/>
                  </a:lnTo>
                  <a:lnTo>
                    <a:pt x="8947887" y="2157615"/>
                  </a:lnTo>
                  <a:lnTo>
                    <a:pt x="8888679" y="2157615"/>
                  </a:lnTo>
                  <a:lnTo>
                    <a:pt x="8890038" y="2156345"/>
                  </a:lnTo>
                  <a:lnTo>
                    <a:pt x="8918524" y="2129675"/>
                  </a:lnTo>
                  <a:lnTo>
                    <a:pt x="8939886" y="2096655"/>
                  </a:lnTo>
                  <a:lnTo>
                    <a:pt x="8951887" y="2058555"/>
                  </a:lnTo>
                  <a:lnTo>
                    <a:pt x="8953627" y="2019185"/>
                  </a:lnTo>
                  <a:lnTo>
                    <a:pt x="8944686" y="1979815"/>
                  </a:lnTo>
                  <a:lnTo>
                    <a:pt x="8926119" y="1944255"/>
                  </a:lnTo>
                  <a:lnTo>
                    <a:pt x="8926119" y="2025535"/>
                  </a:lnTo>
                  <a:lnTo>
                    <a:pt x="8923007" y="2061095"/>
                  </a:lnTo>
                  <a:lnTo>
                    <a:pt x="8886647" y="2123325"/>
                  </a:lnTo>
                  <a:lnTo>
                    <a:pt x="8821623" y="2155075"/>
                  </a:lnTo>
                  <a:lnTo>
                    <a:pt x="8785403" y="2156345"/>
                  </a:lnTo>
                  <a:lnTo>
                    <a:pt x="8749881" y="2146185"/>
                  </a:lnTo>
                  <a:lnTo>
                    <a:pt x="8709825" y="2116975"/>
                  </a:lnTo>
                  <a:lnTo>
                    <a:pt x="8684882" y="2076335"/>
                  </a:lnTo>
                  <a:lnTo>
                    <a:pt x="8677008" y="2029345"/>
                  </a:lnTo>
                  <a:lnTo>
                    <a:pt x="8688210" y="1981085"/>
                  </a:lnTo>
                  <a:lnTo>
                    <a:pt x="8708365" y="1949335"/>
                  </a:lnTo>
                  <a:lnTo>
                    <a:pt x="8736076" y="1926475"/>
                  </a:lnTo>
                  <a:lnTo>
                    <a:pt x="8769325" y="1912505"/>
                  </a:lnTo>
                  <a:lnTo>
                    <a:pt x="8806066" y="1907425"/>
                  </a:lnTo>
                  <a:lnTo>
                    <a:pt x="8842413" y="1915045"/>
                  </a:lnTo>
                  <a:lnTo>
                    <a:pt x="8874544" y="1931555"/>
                  </a:lnTo>
                  <a:lnTo>
                    <a:pt x="8900541" y="1956955"/>
                  </a:lnTo>
                  <a:lnTo>
                    <a:pt x="8918448" y="1988705"/>
                  </a:lnTo>
                  <a:lnTo>
                    <a:pt x="8926119" y="2025535"/>
                  </a:lnTo>
                  <a:lnTo>
                    <a:pt x="8926119" y="1944255"/>
                  </a:lnTo>
                  <a:lnTo>
                    <a:pt x="8899119" y="1915045"/>
                  </a:lnTo>
                  <a:lnTo>
                    <a:pt x="8887054" y="1907425"/>
                  </a:lnTo>
                  <a:lnTo>
                    <a:pt x="8864917" y="1893455"/>
                  </a:lnTo>
                  <a:lnTo>
                    <a:pt x="8820836" y="1880755"/>
                  </a:lnTo>
                  <a:lnTo>
                    <a:pt x="8776424" y="1882025"/>
                  </a:lnTo>
                  <a:lnTo>
                    <a:pt x="8734501" y="1895995"/>
                  </a:lnTo>
                  <a:lnTo>
                    <a:pt x="8697887" y="1921395"/>
                  </a:lnTo>
                  <a:lnTo>
                    <a:pt x="8669414" y="1956955"/>
                  </a:lnTo>
                  <a:lnTo>
                    <a:pt x="8652853" y="1998865"/>
                  </a:lnTo>
                  <a:lnTo>
                    <a:pt x="8649678" y="2043315"/>
                  </a:lnTo>
                  <a:lnTo>
                    <a:pt x="8659279" y="2086495"/>
                  </a:lnTo>
                  <a:lnTo>
                    <a:pt x="8680983" y="2125865"/>
                  </a:lnTo>
                  <a:lnTo>
                    <a:pt x="8714156" y="2157615"/>
                  </a:lnTo>
                  <a:lnTo>
                    <a:pt x="8552282" y="2157615"/>
                  </a:lnTo>
                  <a:lnTo>
                    <a:pt x="8552282" y="2122055"/>
                  </a:lnTo>
                  <a:lnTo>
                    <a:pt x="8546097" y="2115705"/>
                  </a:lnTo>
                  <a:lnTo>
                    <a:pt x="8530793" y="2115705"/>
                  </a:lnTo>
                  <a:lnTo>
                    <a:pt x="8524596" y="2122055"/>
                  </a:lnTo>
                  <a:lnTo>
                    <a:pt x="8524596" y="2157615"/>
                  </a:lnTo>
                  <a:lnTo>
                    <a:pt x="8166443" y="2157615"/>
                  </a:lnTo>
                  <a:lnTo>
                    <a:pt x="8186674" y="2133485"/>
                  </a:lnTo>
                  <a:lnTo>
                    <a:pt x="8359191" y="1927745"/>
                  </a:lnTo>
                  <a:lnTo>
                    <a:pt x="8392922" y="1962035"/>
                  </a:lnTo>
                  <a:lnTo>
                    <a:pt x="8396795" y="1963305"/>
                  </a:lnTo>
                  <a:lnTo>
                    <a:pt x="8404771" y="1963305"/>
                  </a:lnTo>
                  <a:lnTo>
                    <a:pt x="8408429" y="1960765"/>
                  </a:lnTo>
                  <a:lnTo>
                    <a:pt x="8410880" y="1958225"/>
                  </a:lnTo>
                  <a:lnTo>
                    <a:pt x="8433257" y="1929015"/>
                  </a:lnTo>
                  <a:lnTo>
                    <a:pt x="8540293" y="1789315"/>
                  </a:lnTo>
                  <a:lnTo>
                    <a:pt x="8673300" y="1908695"/>
                  </a:lnTo>
                  <a:lnTo>
                    <a:pt x="8681872" y="1908695"/>
                  </a:lnTo>
                  <a:lnTo>
                    <a:pt x="8714549" y="1874405"/>
                  </a:lnTo>
                  <a:lnTo>
                    <a:pt x="8926360" y="1652155"/>
                  </a:lnTo>
                  <a:lnTo>
                    <a:pt x="8926360" y="1680095"/>
                  </a:lnTo>
                  <a:lnTo>
                    <a:pt x="8932583" y="1686445"/>
                  </a:lnTo>
                  <a:lnTo>
                    <a:pt x="8947887" y="1686445"/>
                  </a:lnTo>
                  <a:lnTo>
                    <a:pt x="8954084" y="1680095"/>
                  </a:lnTo>
                  <a:lnTo>
                    <a:pt x="8954084" y="1652155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9580" y="3820078"/>
              <a:ext cx="151663" cy="175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411" y="2214496"/>
              <a:ext cx="2531061" cy="1857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8403" y="2467677"/>
              <a:ext cx="7230819" cy="1893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396" y="2728587"/>
              <a:ext cx="2349774" cy="1841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27729" y="3491261"/>
              <a:ext cx="170233" cy="1456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18346" y="3487376"/>
              <a:ext cx="161813" cy="1534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0549" y="3420060"/>
              <a:ext cx="148870" cy="2168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34851" y="3601288"/>
              <a:ext cx="151790" cy="2330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09933" y="3685438"/>
              <a:ext cx="135925" cy="14563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66886" y="3682202"/>
              <a:ext cx="122011" cy="15211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314448" y="3685999"/>
              <a:ext cx="132715" cy="144780"/>
            </a:xfrm>
            <a:custGeom>
              <a:avLst/>
              <a:gdLst/>
              <a:ahLst/>
              <a:cxnLst/>
              <a:rect l="l" t="t" r="r" b="b"/>
              <a:pathLst>
                <a:path w="132714" h="144779">
                  <a:moveTo>
                    <a:pt x="132702" y="0"/>
                  </a:moveTo>
                  <a:lnTo>
                    <a:pt x="106807" y="0"/>
                  </a:lnTo>
                  <a:lnTo>
                    <a:pt x="106807" y="59690"/>
                  </a:lnTo>
                  <a:lnTo>
                    <a:pt x="25908" y="59690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59690"/>
                  </a:lnTo>
                  <a:lnTo>
                    <a:pt x="0" y="83820"/>
                  </a:lnTo>
                  <a:lnTo>
                    <a:pt x="0" y="144780"/>
                  </a:lnTo>
                  <a:lnTo>
                    <a:pt x="25908" y="144780"/>
                  </a:lnTo>
                  <a:lnTo>
                    <a:pt x="25908" y="83820"/>
                  </a:lnTo>
                  <a:lnTo>
                    <a:pt x="106807" y="83820"/>
                  </a:lnTo>
                  <a:lnTo>
                    <a:pt x="106807" y="144780"/>
                  </a:lnTo>
                  <a:lnTo>
                    <a:pt x="132702" y="144780"/>
                  </a:lnTo>
                  <a:lnTo>
                    <a:pt x="132702" y="83820"/>
                  </a:lnTo>
                  <a:lnTo>
                    <a:pt x="132702" y="59690"/>
                  </a:lnTo>
                  <a:lnTo>
                    <a:pt x="132702" y="0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70445" y="3682202"/>
              <a:ext cx="286415" cy="15211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961687" y="3828546"/>
              <a:ext cx="97790" cy="150495"/>
            </a:xfrm>
            <a:custGeom>
              <a:avLst/>
              <a:gdLst/>
              <a:ahLst/>
              <a:cxnLst/>
              <a:rect l="l" t="t" r="r" b="b"/>
              <a:pathLst>
                <a:path w="97789" h="150495">
                  <a:moveTo>
                    <a:pt x="48629" y="0"/>
                  </a:moveTo>
                  <a:lnTo>
                    <a:pt x="0" y="48563"/>
                  </a:lnTo>
                  <a:lnTo>
                    <a:pt x="48621" y="150105"/>
                  </a:lnTo>
                  <a:lnTo>
                    <a:pt x="97257" y="48563"/>
                  </a:lnTo>
                  <a:lnTo>
                    <a:pt x="48629" y="0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76299" y="3549228"/>
              <a:ext cx="67575" cy="6757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865488" y="3348090"/>
              <a:ext cx="339725" cy="484505"/>
            </a:xfrm>
            <a:custGeom>
              <a:avLst/>
              <a:gdLst/>
              <a:ahLst/>
              <a:cxnLst/>
              <a:rect l="l" t="t" r="r" b="b"/>
              <a:pathLst>
                <a:path w="339725" h="484504">
                  <a:moveTo>
                    <a:pt x="289648" y="239433"/>
                  </a:moveTo>
                  <a:lnTo>
                    <a:pt x="275564" y="176568"/>
                  </a:lnTo>
                  <a:lnTo>
                    <a:pt x="243039" y="127177"/>
                  </a:lnTo>
                  <a:lnTo>
                    <a:pt x="241630" y="125031"/>
                  </a:lnTo>
                  <a:lnTo>
                    <a:pt x="219405" y="104025"/>
                  </a:lnTo>
                  <a:lnTo>
                    <a:pt x="219405" y="237934"/>
                  </a:lnTo>
                  <a:lnTo>
                    <a:pt x="214833" y="279958"/>
                  </a:lnTo>
                  <a:lnTo>
                    <a:pt x="204609" y="322846"/>
                  </a:lnTo>
                  <a:lnTo>
                    <a:pt x="193979" y="357263"/>
                  </a:lnTo>
                  <a:lnTo>
                    <a:pt x="188163" y="373824"/>
                  </a:lnTo>
                  <a:lnTo>
                    <a:pt x="144830" y="330415"/>
                  </a:lnTo>
                  <a:lnTo>
                    <a:pt x="101485" y="373824"/>
                  </a:lnTo>
                  <a:lnTo>
                    <a:pt x="95669" y="357263"/>
                  </a:lnTo>
                  <a:lnTo>
                    <a:pt x="85026" y="322846"/>
                  </a:lnTo>
                  <a:lnTo>
                    <a:pt x="74803" y="279958"/>
                  </a:lnTo>
                  <a:lnTo>
                    <a:pt x="70243" y="237934"/>
                  </a:lnTo>
                  <a:lnTo>
                    <a:pt x="81153" y="191846"/>
                  </a:lnTo>
                  <a:lnTo>
                    <a:pt x="105575" y="157683"/>
                  </a:lnTo>
                  <a:lnTo>
                    <a:pt x="130975" y="135953"/>
                  </a:lnTo>
                  <a:lnTo>
                    <a:pt x="144830" y="127177"/>
                  </a:lnTo>
                  <a:lnTo>
                    <a:pt x="158673" y="135953"/>
                  </a:lnTo>
                  <a:lnTo>
                    <a:pt x="184073" y="157683"/>
                  </a:lnTo>
                  <a:lnTo>
                    <a:pt x="208483" y="191846"/>
                  </a:lnTo>
                  <a:lnTo>
                    <a:pt x="219405" y="237934"/>
                  </a:lnTo>
                  <a:lnTo>
                    <a:pt x="219405" y="104025"/>
                  </a:lnTo>
                  <a:lnTo>
                    <a:pt x="200253" y="85915"/>
                  </a:lnTo>
                  <a:lnTo>
                    <a:pt x="163842" y="60363"/>
                  </a:lnTo>
                  <a:lnTo>
                    <a:pt x="144830" y="49491"/>
                  </a:lnTo>
                  <a:lnTo>
                    <a:pt x="125806" y="60363"/>
                  </a:lnTo>
                  <a:lnTo>
                    <a:pt x="89395" y="85915"/>
                  </a:lnTo>
                  <a:lnTo>
                    <a:pt x="48018" y="125031"/>
                  </a:lnTo>
                  <a:lnTo>
                    <a:pt x="14071" y="176568"/>
                  </a:lnTo>
                  <a:lnTo>
                    <a:pt x="0" y="239433"/>
                  </a:lnTo>
                  <a:lnTo>
                    <a:pt x="12382" y="318630"/>
                  </a:lnTo>
                  <a:lnTo>
                    <a:pt x="39598" y="398119"/>
                  </a:lnTo>
                  <a:lnTo>
                    <a:pt x="66814" y="459397"/>
                  </a:lnTo>
                  <a:lnTo>
                    <a:pt x="79184" y="483946"/>
                  </a:lnTo>
                  <a:lnTo>
                    <a:pt x="144830" y="418185"/>
                  </a:lnTo>
                  <a:lnTo>
                    <a:pt x="210464" y="483946"/>
                  </a:lnTo>
                  <a:lnTo>
                    <a:pt x="241147" y="418185"/>
                  </a:lnTo>
                  <a:lnTo>
                    <a:pt x="258368" y="373824"/>
                  </a:lnTo>
                  <a:lnTo>
                    <a:pt x="277266" y="318630"/>
                  </a:lnTo>
                  <a:lnTo>
                    <a:pt x="289648" y="239433"/>
                  </a:lnTo>
                  <a:close/>
                </a:path>
                <a:path w="339725" h="484504">
                  <a:moveTo>
                    <a:pt x="339128" y="49491"/>
                  </a:moveTo>
                  <a:lnTo>
                    <a:pt x="289648" y="0"/>
                  </a:lnTo>
                  <a:lnTo>
                    <a:pt x="240144" y="49491"/>
                  </a:lnTo>
                  <a:lnTo>
                    <a:pt x="289648" y="98983"/>
                  </a:lnTo>
                  <a:lnTo>
                    <a:pt x="339128" y="49491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722081" y="441613"/>
            <a:ext cx="378460" cy="561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0" b="1" spc="260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endParaRPr sz="35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11520170" cy="6480175"/>
          </a:xfrm>
          <a:custGeom>
            <a:avLst/>
            <a:gdLst/>
            <a:ahLst/>
            <a:cxnLst/>
            <a:rect l="l" t="t" r="r" b="b"/>
            <a:pathLst>
              <a:path w="11520170" h="6480175">
                <a:moveTo>
                  <a:pt x="0" y="0"/>
                </a:moveTo>
                <a:lnTo>
                  <a:pt x="11519999" y="0"/>
                </a:lnTo>
                <a:lnTo>
                  <a:pt x="11519999" y="6479999"/>
                </a:lnTo>
                <a:lnTo>
                  <a:pt x="0" y="6479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9898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9422" y="1123376"/>
            <a:ext cx="419734" cy="91440"/>
          </a:xfrm>
          <a:custGeom>
            <a:avLst/>
            <a:gdLst/>
            <a:ahLst/>
            <a:cxnLst/>
            <a:rect l="l" t="t" r="r" b="b"/>
            <a:pathLst>
              <a:path w="419735" h="91440">
                <a:moveTo>
                  <a:pt x="15591" y="1932"/>
                </a:moveTo>
                <a:lnTo>
                  <a:pt x="0" y="1932"/>
                </a:lnTo>
                <a:lnTo>
                  <a:pt x="0" y="89736"/>
                </a:lnTo>
                <a:lnTo>
                  <a:pt x="15591" y="89736"/>
                </a:lnTo>
                <a:lnTo>
                  <a:pt x="15591" y="52689"/>
                </a:lnTo>
                <a:lnTo>
                  <a:pt x="79949" y="52689"/>
                </a:lnTo>
                <a:lnTo>
                  <a:pt x="79949" y="38041"/>
                </a:lnTo>
                <a:lnTo>
                  <a:pt x="15591" y="38041"/>
                </a:lnTo>
                <a:lnTo>
                  <a:pt x="15591" y="1932"/>
                </a:lnTo>
                <a:close/>
              </a:path>
              <a:path w="419735" h="91440">
                <a:moveTo>
                  <a:pt x="79949" y="52689"/>
                </a:moveTo>
                <a:lnTo>
                  <a:pt x="64357" y="52689"/>
                </a:lnTo>
                <a:lnTo>
                  <a:pt x="64357" y="89736"/>
                </a:lnTo>
                <a:lnTo>
                  <a:pt x="79949" y="89736"/>
                </a:lnTo>
                <a:lnTo>
                  <a:pt x="79949" y="52689"/>
                </a:lnTo>
                <a:close/>
              </a:path>
              <a:path w="419735" h="91440">
                <a:moveTo>
                  <a:pt x="79949" y="1932"/>
                </a:moveTo>
                <a:lnTo>
                  <a:pt x="64357" y="1932"/>
                </a:lnTo>
                <a:lnTo>
                  <a:pt x="64357" y="38041"/>
                </a:lnTo>
                <a:lnTo>
                  <a:pt x="79949" y="38041"/>
                </a:lnTo>
                <a:lnTo>
                  <a:pt x="79949" y="1932"/>
                </a:lnTo>
                <a:close/>
              </a:path>
              <a:path w="419735" h="91440">
                <a:moveTo>
                  <a:pt x="144418" y="36104"/>
                </a:moveTo>
                <a:lnTo>
                  <a:pt x="125288" y="36104"/>
                </a:lnTo>
                <a:lnTo>
                  <a:pt x="117323" y="38592"/>
                </a:lnTo>
                <a:lnTo>
                  <a:pt x="105051" y="48600"/>
                </a:lnTo>
                <a:lnTo>
                  <a:pt x="102132" y="55126"/>
                </a:lnTo>
                <a:lnTo>
                  <a:pt x="102010" y="72320"/>
                </a:lnTo>
                <a:lnTo>
                  <a:pt x="104498" y="78897"/>
                </a:lnTo>
                <a:lnTo>
                  <a:pt x="109419" y="83765"/>
                </a:lnTo>
                <a:lnTo>
                  <a:pt x="114340" y="88682"/>
                </a:lnTo>
                <a:lnTo>
                  <a:pt x="120863" y="91119"/>
                </a:lnTo>
                <a:lnTo>
                  <a:pt x="128938" y="91119"/>
                </a:lnTo>
                <a:lnTo>
                  <a:pt x="137344" y="90322"/>
                </a:lnTo>
                <a:lnTo>
                  <a:pt x="144824" y="87932"/>
                </a:lnTo>
                <a:lnTo>
                  <a:pt x="151381" y="83957"/>
                </a:lnTo>
                <a:lnTo>
                  <a:pt x="157021" y="78400"/>
                </a:lnTo>
                <a:lnTo>
                  <a:pt x="171842" y="78400"/>
                </a:lnTo>
                <a:lnTo>
                  <a:pt x="171842" y="77076"/>
                </a:lnTo>
                <a:lnTo>
                  <a:pt x="129489" y="77076"/>
                </a:lnTo>
                <a:lnTo>
                  <a:pt x="125618" y="75859"/>
                </a:lnTo>
                <a:lnTo>
                  <a:pt x="119978" y="70879"/>
                </a:lnTo>
                <a:lnTo>
                  <a:pt x="118595" y="67510"/>
                </a:lnTo>
                <a:lnTo>
                  <a:pt x="118595" y="58662"/>
                </a:lnTo>
                <a:lnTo>
                  <a:pt x="120366" y="55126"/>
                </a:lnTo>
                <a:lnTo>
                  <a:pt x="127552" y="50040"/>
                </a:lnTo>
                <a:lnTo>
                  <a:pt x="131975" y="48765"/>
                </a:lnTo>
                <a:lnTo>
                  <a:pt x="171842" y="48765"/>
                </a:lnTo>
                <a:lnTo>
                  <a:pt x="171842" y="41746"/>
                </a:lnTo>
                <a:lnTo>
                  <a:pt x="157021" y="41746"/>
                </a:lnTo>
                <a:lnTo>
                  <a:pt x="151660" y="37983"/>
                </a:lnTo>
                <a:lnTo>
                  <a:pt x="144418" y="36104"/>
                </a:lnTo>
                <a:close/>
              </a:path>
              <a:path w="419735" h="91440">
                <a:moveTo>
                  <a:pt x="171842" y="78400"/>
                </a:moveTo>
                <a:lnTo>
                  <a:pt x="157021" y="78400"/>
                </a:lnTo>
                <a:lnTo>
                  <a:pt x="157021" y="89736"/>
                </a:lnTo>
                <a:lnTo>
                  <a:pt x="171842" y="89736"/>
                </a:lnTo>
                <a:lnTo>
                  <a:pt x="171842" y="78400"/>
                </a:lnTo>
                <a:close/>
              </a:path>
              <a:path w="419735" h="91440">
                <a:moveTo>
                  <a:pt x="171842" y="48765"/>
                </a:moveTo>
                <a:lnTo>
                  <a:pt x="145022" y="48765"/>
                </a:lnTo>
                <a:lnTo>
                  <a:pt x="151549" y="50702"/>
                </a:lnTo>
                <a:lnTo>
                  <a:pt x="157021" y="54626"/>
                </a:lnTo>
                <a:lnTo>
                  <a:pt x="157021" y="65740"/>
                </a:lnTo>
                <a:lnTo>
                  <a:pt x="150663" y="73314"/>
                </a:lnTo>
                <a:lnTo>
                  <a:pt x="143089" y="77076"/>
                </a:lnTo>
                <a:lnTo>
                  <a:pt x="171842" y="77076"/>
                </a:lnTo>
                <a:lnTo>
                  <a:pt x="171842" y="48765"/>
                </a:lnTo>
                <a:close/>
              </a:path>
              <a:path w="419735" h="91440">
                <a:moveTo>
                  <a:pt x="167469" y="14043"/>
                </a:moveTo>
                <a:lnTo>
                  <a:pt x="144914" y="14043"/>
                </a:lnTo>
                <a:lnTo>
                  <a:pt x="150224" y="16200"/>
                </a:lnTo>
                <a:lnTo>
                  <a:pt x="155642" y="24768"/>
                </a:lnTo>
                <a:lnTo>
                  <a:pt x="157021" y="31845"/>
                </a:lnTo>
                <a:lnTo>
                  <a:pt x="157021" y="41746"/>
                </a:lnTo>
                <a:lnTo>
                  <a:pt x="171842" y="41746"/>
                </a:lnTo>
                <a:lnTo>
                  <a:pt x="171842" y="35881"/>
                </a:lnTo>
                <a:lnTo>
                  <a:pt x="171344" y="27319"/>
                </a:lnTo>
                <a:lnTo>
                  <a:pt x="169850" y="19953"/>
                </a:lnTo>
                <a:lnTo>
                  <a:pt x="167469" y="14043"/>
                </a:lnTo>
                <a:close/>
              </a:path>
              <a:path w="419735" h="91440">
                <a:moveTo>
                  <a:pt x="138115" y="0"/>
                </a:moveTo>
                <a:lnTo>
                  <a:pt x="130216" y="498"/>
                </a:lnTo>
                <a:lnTo>
                  <a:pt x="122702" y="1997"/>
                </a:lnTo>
                <a:lnTo>
                  <a:pt x="115581" y="4501"/>
                </a:lnTo>
                <a:lnTo>
                  <a:pt x="108864" y="8017"/>
                </a:lnTo>
                <a:lnTo>
                  <a:pt x="112957" y="20513"/>
                </a:lnTo>
                <a:lnTo>
                  <a:pt x="121140" y="16200"/>
                </a:lnTo>
                <a:lnTo>
                  <a:pt x="129211" y="14043"/>
                </a:lnTo>
                <a:lnTo>
                  <a:pt x="167469" y="14043"/>
                </a:lnTo>
                <a:lnTo>
                  <a:pt x="167362" y="13778"/>
                </a:lnTo>
                <a:lnTo>
                  <a:pt x="163879" y="8790"/>
                </a:lnTo>
                <a:lnTo>
                  <a:pt x="159254" y="4945"/>
                </a:lnTo>
                <a:lnTo>
                  <a:pt x="153422" y="2198"/>
                </a:lnTo>
                <a:lnTo>
                  <a:pt x="146378" y="549"/>
                </a:lnTo>
                <a:lnTo>
                  <a:pt x="138115" y="0"/>
                </a:lnTo>
                <a:close/>
              </a:path>
              <a:path w="419735" h="91440">
                <a:moveTo>
                  <a:pt x="213584" y="1932"/>
                </a:moveTo>
                <a:lnTo>
                  <a:pt x="197993" y="1932"/>
                </a:lnTo>
                <a:lnTo>
                  <a:pt x="197993" y="89736"/>
                </a:lnTo>
                <a:lnTo>
                  <a:pt x="309182" y="89736"/>
                </a:lnTo>
                <a:lnTo>
                  <a:pt x="309182" y="75084"/>
                </a:lnTo>
                <a:lnTo>
                  <a:pt x="213584" y="75084"/>
                </a:lnTo>
                <a:lnTo>
                  <a:pt x="213584" y="1932"/>
                </a:lnTo>
                <a:close/>
              </a:path>
              <a:path w="419735" h="91440">
                <a:moveTo>
                  <a:pt x="261410" y="1932"/>
                </a:moveTo>
                <a:lnTo>
                  <a:pt x="245761" y="1932"/>
                </a:lnTo>
                <a:lnTo>
                  <a:pt x="245761" y="75084"/>
                </a:lnTo>
                <a:lnTo>
                  <a:pt x="261410" y="75084"/>
                </a:lnTo>
                <a:lnTo>
                  <a:pt x="261410" y="1932"/>
                </a:lnTo>
                <a:close/>
              </a:path>
              <a:path w="419735" h="91440">
                <a:moveTo>
                  <a:pt x="309182" y="1932"/>
                </a:moveTo>
                <a:lnTo>
                  <a:pt x="293590" y="1932"/>
                </a:lnTo>
                <a:lnTo>
                  <a:pt x="293590" y="75084"/>
                </a:lnTo>
                <a:lnTo>
                  <a:pt x="309182" y="75084"/>
                </a:lnTo>
                <a:lnTo>
                  <a:pt x="309182" y="1932"/>
                </a:lnTo>
                <a:close/>
              </a:path>
              <a:path w="419735" h="91440">
                <a:moveTo>
                  <a:pt x="353026" y="1932"/>
                </a:moveTo>
                <a:lnTo>
                  <a:pt x="337435" y="1932"/>
                </a:lnTo>
                <a:lnTo>
                  <a:pt x="337435" y="89736"/>
                </a:lnTo>
                <a:lnTo>
                  <a:pt x="353026" y="89736"/>
                </a:lnTo>
                <a:lnTo>
                  <a:pt x="370441" y="67288"/>
                </a:lnTo>
                <a:lnTo>
                  <a:pt x="353026" y="67288"/>
                </a:lnTo>
                <a:lnTo>
                  <a:pt x="353026" y="1932"/>
                </a:lnTo>
                <a:close/>
              </a:path>
              <a:path w="419735" h="91440">
                <a:moveTo>
                  <a:pt x="419375" y="24382"/>
                </a:moveTo>
                <a:lnTo>
                  <a:pt x="403726" y="24382"/>
                </a:lnTo>
                <a:lnTo>
                  <a:pt x="403726" y="89736"/>
                </a:lnTo>
                <a:lnTo>
                  <a:pt x="419375" y="89736"/>
                </a:lnTo>
                <a:lnTo>
                  <a:pt x="419375" y="24382"/>
                </a:lnTo>
                <a:close/>
              </a:path>
              <a:path w="419735" h="91440">
                <a:moveTo>
                  <a:pt x="419375" y="1932"/>
                </a:moveTo>
                <a:lnTo>
                  <a:pt x="403726" y="1932"/>
                </a:lnTo>
                <a:lnTo>
                  <a:pt x="353026" y="67288"/>
                </a:lnTo>
                <a:lnTo>
                  <a:pt x="370441" y="67288"/>
                </a:lnTo>
                <a:lnTo>
                  <a:pt x="403726" y="24382"/>
                </a:lnTo>
                <a:lnTo>
                  <a:pt x="419375" y="24382"/>
                </a:lnTo>
                <a:lnTo>
                  <a:pt x="419375" y="1932"/>
                </a:lnTo>
                <a:close/>
              </a:path>
            </a:pathLst>
          </a:custGeom>
          <a:solidFill>
            <a:srgbClr val="202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57313" y="1325058"/>
            <a:ext cx="549910" cy="128905"/>
          </a:xfrm>
          <a:custGeom>
            <a:avLst/>
            <a:gdLst/>
            <a:ahLst/>
            <a:cxnLst/>
            <a:rect l="l" t="t" r="r" b="b"/>
            <a:pathLst>
              <a:path w="549910" h="128905">
                <a:moveTo>
                  <a:pt x="11720" y="111409"/>
                </a:moveTo>
                <a:lnTo>
                  <a:pt x="6634" y="123296"/>
                </a:lnTo>
                <a:lnTo>
                  <a:pt x="11997" y="126947"/>
                </a:lnTo>
                <a:lnTo>
                  <a:pt x="17527" y="128772"/>
                </a:lnTo>
                <a:lnTo>
                  <a:pt x="29580" y="128772"/>
                </a:lnTo>
                <a:lnTo>
                  <a:pt x="35275" y="126008"/>
                </a:lnTo>
                <a:lnTo>
                  <a:pt x="40196" y="120531"/>
                </a:lnTo>
                <a:lnTo>
                  <a:pt x="43875" y="115775"/>
                </a:lnTo>
                <a:lnTo>
                  <a:pt x="44727" y="114340"/>
                </a:lnTo>
                <a:lnTo>
                  <a:pt x="19130" y="114340"/>
                </a:lnTo>
                <a:lnTo>
                  <a:pt x="15868" y="113346"/>
                </a:lnTo>
                <a:lnTo>
                  <a:pt x="11720" y="111409"/>
                </a:lnTo>
                <a:close/>
              </a:path>
              <a:path w="549910" h="128905">
                <a:moveTo>
                  <a:pt x="18745" y="1934"/>
                </a:moveTo>
                <a:lnTo>
                  <a:pt x="0" y="1934"/>
                </a:lnTo>
                <a:lnTo>
                  <a:pt x="42129" y="89738"/>
                </a:lnTo>
                <a:lnTo>
                  <a:pt x="40196" y="94435"/>
                </a:lnTo>
                <a:lnTo>
                  <a:pt x="37212" y="101459"/>
                </a:lnTo>
                <a:lnTo>
                  <a:pt x="34282" y="106488"/>
                </a:lnTo>
                <a:lnTo>
                  <a:pt x="28417" y="112792"/>
                </a:lnTo>
                <a:lnTo>
                  <a:pt x="25102" y="114340"/>
                </a:lnTo>
                <a:lnTo>
                  <a:pt x="44727" y="114340"/>
                </a:lnTo>
                <a:lnTo>
                  <a:pt x="47866" y="109054"/>
                </a:lnTo>
                <a:lnTo>
                  <a:pt x="52168" y="100373"/>
                </a:lnTo>
                <a:lnTo>
                  <a:pt x="56781" y="89738"/>
                </a:lnTo>
                <a:lnTo>
                  <a:pt x="64277" y="70992"/>
                </a:lnTo>
                <a:lnTo>
                  <a:pt x="49758" y="70992"/>
                </a:lnTo>
                <a:lnTo>
                  <a:pt x="46774" y="63087"/>
                </a:lnTo>
                <a:lnTo>
                  <a:pt x="45006" y="58662"/>
                </a:lnTo>
                <a:lnTo>
                  <a:pt x="44433" y="57557"/>
                </a:lnTo>
                <a:lnTo>
                  <a:pt x="18745" y="1934"/>
                </a:lnTo>
                <a:close/>
              </a:path>
              <a:path w="549910" h="128905">
                <a:moveTo>
                  <a:pt x="91893" y="1934"/>
                </a:moveTo>
                <a:lnTo>
                  <a:pt x="74145" y="1934"/>
                </a:lnTo>
                <a:lnTo>
                  <a:pt x="53797" y="57722"/>
                </a:lnTo>
                <a:lnTo>
                  <a:pt x="52303" y="62255"/>
                </a:lnTo>
                <a:lnTo>
                  <a:pt x="50921" y="66733"/>
                </a:lnTo>
                <a:lnTo>
                  <a:pt x="49758" y="70992"/>
                </a:lnTo>
                <a:lnTo>
                  <a:pt x="64277" y="70992"/>
                </a:lnTo>
                <a:lnTo>
                  <a:pt x="91893" y="1934"/>
                </a:lnTo>
                <a:close/>
              </a:path>
              <a:path w="549910" h="128905">
                <a:moveTo>
                  <a:pt x="143009" y="0"/>
                </a:moveTo>
                <a:lnTo>
                  <a:pt x="105659" y="20278"/>
                </a:lnTo>
                <a:lnTo>
                  <a:pt x="98498" y="45835"/>
                </a:lnTo>
                <a:lnTo>
                  <a:pt x="99306" y="55756"/>
                </a:lnTo>
                <a:lnTo>
                  <a:pt x="126428" y="88555"/>
                </a:lnTo>
                <a:lnTo>
                  <a:pt x="145497" y="91671"/>
                </a:lnTo>
                <a:lnTo>
                  <a:pt x="156030" y="90758"/>
                </a:lnTo>
                <a:lnTo>
                  <a:pt x="165165" y="88021"/>
                </a:lnTo>
                <a:lnTo>
                  <a:pt x="172910" y="83460"/>
                </a:lnTo>
                <a:lnTo>
                  <a:pt x="179279" y="77076"/>
                </a:lnTo>
                <a:lnTo>
                  <a:pt x="137699" y="77076"/>
                </a:lnTo>
                <a:lnTo>
                  <a:pt x="130178" y="74199"/>
                </a:lnTo>
                <a:lnTo>
                  <a:pt x="118071" y="62863"/>
                </a:lnTo>
                <a:lnTo>
                  <a:pt x="115087" y="55344"/>
                </a:lnTo>
                <a:lnTo>
                  <a:pt x="115087" y="36879"/>
                </a:lnTo>
                <a:lnTo>
                  <a:pt x="118014" y="29470"/>
                </a:lnTo>
                <a:lnTo>
                  <a:pt x="129847" y="17640"/>
                </a:lnTo>
                <a:lnTo>
                  <a:pt x="136925" y="14653"/>
                </a:lnTo>
                <a:lnTo>
                  <a:pt x="175655" y="14653"/>
                </a:lnTo>
                <a:lnTo>
                  <a:pt x="177507" y="11498"/>
                </a:lnTo>
                <a:lnTo>
                  <a:pt x="171028" y="6459"/>
                </a:lnTo>
                <a:lnTo>
                  <a:pt x="163119" y="2867"/>
                </a:lnTo>
                <a:lnTo>
                  <a:pt x="153779" y="715"/>
                </a:lnTo>
                <a:lnTo>
                  <a:pt x="143009" y="0"/>
                </a:lnTo>
                <a:close/>
              </a:path>
              <a:path w="549910" h="128905">
                <a:moveTo>
                  <a:pt x="171870" y="65740"/>
                </a:moveTo>
                <a:lnTo>
                  <a:pt x="166563" y="70706"/>
                </a:lnTo>
                <a:lnTo>
                  <a:pt x="160597" y="74248"/>
                </a:lnTo>
                <a:lnTo>
                  <a:pt x="153979" y="76370"/>
                </a:lnTo>
                <a:lnTo>
                  <a:pt x="146714" y="77076"/>
                </a:lnTo>
                <a:lnTo>
                  <a:pt x="179279" y="77076"/>
                </a:lnTo>
                <a:lnTo>
                  <a:pt x="171870" y="65740"/>
                </a:lnTo>
                <a:close/>
              </a:path>
              <a:path w="549910" h="128905">
                <a:moveTo>
                  <a:pt x="175655" y="14653"/>
                </a:moveTo>
                <a:lnTo>
                  <a:pt x="145107" y="14653"/>
                </a:lnTo>
                <a:lnTo>
                  <a:pt x="152312" y="15224"/>
                </a:lnTo>
                <a:lnTo>
                  <a:pt x="158910" y="16940"/>
                </a:lnTo>
                <a:lnTo>
                  <a:pt x="164897" y="19807"/>
                </a:lnTo>
                <a:lnTo>
                  <a:pt x="170268" y="23829"/>
                </a:lnTo>
                <a:lnTo>
                  <a:pt x="175655" y="14653"/>
                </a:lnTo>
                <a:close/>
              </a:path>
              <a:path w="549910" h="128905">
                <a:moveTo>
                  <a:pt x="189632" y="75690"/>
                </a:moveTo>
                <a:lnTo>
                  <a:pt x="190792" y="90896"/>
                </a:lnTo>
                <a:lnTo>
                  <a:pt x="195879" y="90896"/>
                </a:lnTo>
                <a:lnTo>
                  <a:pt x="217176" y="75859"/>
                </a:lnTo>
                <a:lnTo>
                  <a:pt x="191068" y="75859"/>
                </a:lnTo>
                <a:lnTo>
                  <a:pt x="189632" y="75690"/>
                </a:lnTo>
                <a:close/>
              </a:path>
              <a:path w="549910" h="128905">
                <a:moveTo>
                  <a:pt x="273505" y="17583"/>
                </a:moveTo>
                <a:lnTo>
                  <a:pt x="257914" y="17583"/>
                </a:lnTo>
                <a:lnTo>
                  <a:pt x="257914" y="89738"/>
                </a:lnTo>
                <a:lnTo>
                  <a:pt x="273505" y="89738"/>
                </a:lnTo>
                <a:lnTo>
                  <a:pt x="273505" y="17583"/>
                </a:lnTo>
                <a:close/>
              </a:path>
              <a:path w="549910" h="128905">
                <a:moveTo>
                  <a:pt x="273505" y="1934"/>
                </a:moveTo>
                <a:lnTo>
                  <a:pt x="212468" y="1934"/>
                </a:lnTo>
                <a:lnTo>
                  <a:pt x="210861" y="29246"/>
                </a:lnTo>
                <a:lnTo>
                  <a:pt x="210477" y="36932"/>
                </a:lnTo>
                <a:lnTo>
                  <a:pt x="209703" y="43737"/>
                </a:lnTo>
                <a:lnTo>
                  <a:pt x="191068" y="75859"/>
                </a:lnTo>
                <a:lnTo>
                  <a:pt x="217176" y="75859"/>
                </a:lnTo>
                <a:lnTo>
                  <a:pt x="226122" y="32400"/>
                </a:lnTo>
                <a:lnTo>
                  <a:pt x="227062" y="17583"/>
                </a:lnTo>
                <a:lnTo>
                  <a:pt x="273505" y="17583"/>
                </a:lnTo>
                <a:lnTo>
                  <a:pt x="273505" y="1934"/>
                </a:lnTo>
                <a:close/>
              </a:path>
              <a:path w="549910" h="128905">
                <a:moveTo>
                  <a:pt x="301208" y="111409"/>
                </a:moveTo>
                <a:lnTo>
                  <a:pt x="296120" y="123296"/>
                </a:lnTo>
                <a:lnTo>
                  <a:pt x="301485" y="126947"/>
                </a:lnTo>
                <a:lnTo>
                  <a:pt x="307014" y="128772"/>
                </a:lnTo>
                <a:lnTo>
                  <a:pt x="319067" y="128772"/>
                </a:lnTo>
                <a:lnTo>
                  <a:pt x="324763" y="126008"/>
                </a:lnTo>
                <a:lnTo>
                  <a:pt x="329684" y="120531"/>
                </a:lnTo>
                <a:lnTo>
                  <a:pt x="333363" y="115775"/>
                </a:lnTo>
                <a:lnTo>
                  <a:pt x="334215" y="114340"/>
                </a:lnTo>
                <a:lnTo>
                  <a:pt x="308616" y="114340"/>
                </a:lnTo>
                <a:lnTo>
                  <a:pt x="305354" y="113346"/>
                </a:lnTo>
                <a:lnTo>
                  <a:pt x="301208" y="111409"/>
                </a:lnTo>
                <a:close/>
              </a:path>
              <a:path w="549910" h="128905">
                <a:moveTo>
                  <a:pt x="308231" y="1934"/>
                </a:moveTo>
                <a:lnTo>
                  <a:pt x="289486" y="1934"/>
                </a:lnTo>
                <a:lnTo>
                  <a:pt x="331617" y="89738"/>
                </a:lnTo>
                <a:lnTo>
                  <a:pt x="329684" y="94435"/>
                </a:lnTo>
                <a:lnTo>
                  <a:pt x="326699" y="101459"/>
                </a:lnTo>
                <a:lnTo>
                  <a:pt x="323764" y="106488"/>
                </a:lnTo>
                <a:lnTo>
                  <a:pt x="317905" y="112792"/>
                </a:lnTo>
                <a:lnTo>
                  <a:pt x="314589" y="114340"/>
                </a:lnTo>
                <a:lnTo>
                  <a:pt x="334215" y="114340"/>
                </a:lnTo>
                <a:lnTo>
                  <a:pt x="337354" y="109054"/>
                </a:lnTo>
                <a:lnTo>
                  <a:pt x="341656" y="100373"/>
                </a:lnTo>
                <a:lnTo>
                  <a:pt x="346269" y="89738"/>
                </a:lnTo>
                <a:lnTo>
                  <a:pt x="353765" y="70992"/>
                </a:lnTo>
                <a:lnTo>
                  <a:pt x="339244" y="70992"/>
                </a:lnTo>
                <a:lnTo>
                  <a:pt x="336261" y="63087"/>
                </a:lnTo>
                <a:lnTo>
                  <a:pt x="334493" y="58662"/>
                </a:lnTo>
                <a:lnTo>
                  <a:pt x="333921" y="57557"/>
                </a:lnTo>
                <a:lnTo>
                  <a:pt x="308231" y="1934"/>
                </a:lnTo>
                <a:close/>
              </a:path>
              <a:path w="549910" h="128905">
                <a:moveTo>
                  <a:pt x="381379" y="1934"/>
                </a:moveTo>
                <a:lnTo>
                  <a:pt x="363631" y="1934"/>
                </a:lnTo>
                <a:lnTo>
                  <a:pt x="343283" y="57722"/>
                </a:lnTo>
                <a:lnTo>
                  <a:pt x="341791" y="62255"/>
                </a:lnTo>
                <a:lnTo>
                  <a:pt x="340408" y="66733"/>
                </a:lnTo>
                <a:lnTo>
                  <a:pt x="339244" y="70992"/>
                </a:lnTo>
                <a:lnTo>
                  <a:pt x="353765" y="70992"/>
                </a:lnTo>
                <a:lnTo>
                  <a:pt x="381379" y="1934"/>
                </a:lnTo>
                <a:close/>
              </a:path>
              <a:path w="549910" h="128905">
                <a:moveTo>
                  <a:pt x="452922" y="1934"/>
                </a:moveTo>
                <a:lnTo>
                  <a:pt x="397356" y="1934"/>
                </a:lnTo>
                <a:lnTo>
                  <a:pt x="397356" y="89738"/>
                </a:lnTo>
                <a:lnTo>
                  <a:pt x="412948" y="89738"/>
                </a:lnTo>
                <a:lnTo>
                  <a:pt x="412948" y="16586"/>
                </a:lnTo>
                <a:lnTo>
                  <a:pt x="452922" y="16586"/>
                </a:lnTo>
                <a:lnTo>
                  <a:pt x="452922" y="1934"/>
                </a:lnTo>
                <a:close/>
              </a:path>
              <a:path w="549910" h="128905">
                <a:moveTo>
                  <a:pt x="483555" y="1934"/>
                </a:moveTo>
                <a:lnTo>
                  <a:pt x="467963" y="1934"/>
                </a:lnTo>
                <a:lnTo>
                  <a:pt x="467963" y="89738"/>
                </a:lnTo>
                <a:lnTo>
                  <a:pt x="483555" y="89738"/>
                </a:lnTo>
                <a:lnTo>
                  <a:pt x="500970" y="67288"/>
                </a:lnTo>
                <a:lnTo>
                  <a:pt x="483555" y="67288"/>
                </a:lnTo>
                <a:lnTo>
                  <a:pt x="483555" y="1934"/>
                </a:lnTo>
                <a:close/>
              </a:path>
              <a:path w="549910" h="128905">
                <a:moveTo>
                  <a:pt x="549903" y="24383"/>
                </a:moveTo>
                <a:lnTo>
                  <a:pt x="534253" y="24383"/>
                </a:lnTo>
                <a:lnTo>
                  <a:pt x="534253" y="89738"/>
                </a:lnTo>
                <a:lnTo>
                  <a:pt x="549903" y="89738"/>
                </a:lnTo>
                <a:lnTo>
                  <a:pt x="549903" y="24383"/>
                </a:lnTo>
                <a:close/>
              </a:path>
              <a:path w="549910" h="128905">
                <a:moveTo>
                  <a:pt x="549903" y="1934"/>
                </a:moveTo>
                <a:lnTo>
                  <a:pt x="534253" y="1934"/>
                </a:lnTo>
                <a:lnTo>
                  <a:pt x="483555" y="67288"/>
                </a:lnTo>
                <a:lnTo>
                  <a:pt x="500970" y="67288"/>
                </a:lnTo>
                <a:lnTo>
                  <a:pt x="534253" y="24383"/>
                </a:lnTo>
                <a:lnTo>
                  <a:pt x="549903" y="24383"/>
                </a:lnTo>
                <a:lnTo>
                  <a:pt x="549903" y="1934"/>
                </a:lnTo>
                <a:close/>
              </a:path>
            </a:pathLst>
          </a:custGeom>
          <a:solidFill>
            <a:srgbClr val="202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78440" y="101433"/>
            <a:ext cx="1688464" cy="1558925"/>
            <a:chOff x="1078440" y="101433"/>
            <a:chExt cx="1688464" cy="1558925"/>
          </a:xfrm>
        </p:grpSpPr>
        <p:sp>
          <p:nvSpPr>
            <p:cNvPr id="5" name="object 5"/>
            <p:cNvSpPr/>
            <p:nvPr/>
          </p:nvSpPr>
          <p:spPr>
            <a:xfrm>
              <a:off x="1286215" y="285778"/>
              <a:ext cx="1273175" cy="1166495"/>
            </a:xfrm>
            <a:custGeom>
              <a:avLst/>
              <a:gdLst/>
              <a:ahLst/>
              <a:cxnLst/>
              <a:rect l="l" t="t" r="r" b="b"/>
              <a:pathLst>
                <a:path w="1273175" h="1166495">
                  <a:moveTo>
                    <a:pt x="1171764" y="1166098"/>
                  </a:moveTo>
                  <a:lnTo>
                    <a:pt x="100958" y="1166098"/>
                  </a:lnTo>
                  <a:lnTo>
                    <a:pt x="61758" y="1158132"/>
                  </a:lnTo>
                  <a:lnTo>
                    <a:pt x="29656" y="1136441"/>
                  </a:lnTo>
                  <a:lnTo>
                    <a:pt x="7966" y="1104339"/>
                  </a:lnTo>
                  <a:lnTo>
                    <a:pt x="0" y="1065140"/>
                  </a:lnTo>
                  <a:lnTo>
                    <a:pt x="0" y="0"/>
                  </a:lnTo>
                </a:path>
                <a:path w="1273175" h="1166495">
                  <a:moveTo>
                    <a:pt x="1272719" y="0"/>
                  </a:moveTo>
                  <a:lnTo>
                    <a:pt x="1272719" y="1065140"/>
                  </a:lnTo>
                  <a:lnTo>
                    <a:pt x="1264753" y="1104339"/>
                  </a:lnTo>
                  <a:lnTo>
                    <a:pt x="1243063" y="1136441"/>
                  </a:lnTo>
                  <a:lnTo>
                    <a:pt x="1210963" y="1158132"/>
                  </a:lnTo>
                  <a:lnTo>
                    <a:pt x="1171764" y="1166098"/>
                  </a:lnTo>
                </a:path>
              </a:pathLst>
            </a:custGeom>
            <a:ln w="38098">
              <a:solidFill>
                <a:srgbClr val="D8D6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78440" y="101433"/>
              <a:ext cx="1688464" cy="1558925"/>
            </a:xfrm>
            <a:custGeom>
              <a:avLst/>
              <a:gdLst/>
              <a:ahLst/>
              <a:cxnLst/>
              <a:rect l="l" t="t" r="r" b="b"/>
              <a:pathLst>
                <a:path w="1688464" h="1558925">
                  <a:moveTo>
                    <a:pt x="1688282" y="0"/>
                  </a:moveTo>
                  <a:lnTo>
                    <a:pt x="0" y="5755"/>
                  </a:lnTo>
                  <a:lnTo>
                    <a:pt x="0" y="1558839"/>
                  </a:lnTo>
                  <a:lnTo>
                    <a:pt x="1688282" y="1553083"/>
                  </a:lnTo>
                  <a:lnTo>
                    <a:pt x="1688282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7641" y="285778"/>
              <a:ext cx="1330325" cy="1195070"/>
            </a:xfrm>
            <a:custGeom>
              <a:avLst/>
              <a:gdLst/>
              <a:ahLst/>
              <a:cxnLst/>
              <a:rect l="l" t="t" r="r" b="b"/>
              <a:pathLst>
                <a:path w="1330325" h="1195070">
                  <a:moveTo>
                    <a:pt x="1329880" y="0"/>
                  </a:moveTo>
                  <a:lnTo>
                    <a:pt x="0" y="0"/>
                  </a:lnTo>
                  <a:lnTo>
                    <a:pt x="0" y="1089191"/>
                  </a:lnTo>
                  <a:lnTo>
                    <a:pt x="8323" y="1130148"/>
                  </a:lnTo>
                  <a:lnTo>
                    <a:pt x="30986" y="1163692"/>
                  </a:lnTo>
                  <a:lnTo>
                    <a:pt x="64528" y="1186357"/>
                  </a:lnTo>
                  <a:lnTo>
                    <a:pt x="105491" y="1194682"/>
                  </a:lnTo>
                  <a:lnTo>
                    <a:pt x="1224385" y="1194682"/>
                  </a:lnTo>
                  <a:lnTo>
                    <a:pt x="1265345" y="1186357"/>
                  </a:lnTo>
                  <a:lnTo>
                    <a:pt x="1298889" y="1163692"/>
                  </a:lnTo>
                  <a:lnTo>
                    <a:pt x="1321555" y="1130148"/>
                  </a:lnTo>
                  <a:lnTo>
                    <a:pt x="1329880" y="1089191"/>
                  </a:lnTo>
                  <a:lnTo>
                    <a:pt x="13298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65240" y="491835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19" h="731519">
                  <a:moveTo>
                    <a:pt x="731498" y="365748"/>
                  </a:moveTo>
                  <a:lnTo>
                    <a:pt x="728648" y="411627"/>
                  </a:lnTo>
                  <a:lnTo>
                    <a:pt x="720327" y="455805"/>
                  </a:lnTo>
                  <a:lnTo>
                    <a:pt x="706879" y="497939"/>
                  </a:lnTo>
                  <a:lnTo>
                    <a:pt x="688644" y="537688"/>
                  </a:lnTo>
                  <a:lnTo>
                    <a:pt x="665967" y="574708"/>
                  </a:lnTo>
                  <a:lnTo>
                    <a:pt x="639190" y="608656"/>
                  </a:lnTo>
                  <a:lnTo>
                    <a:pt x="608656" y="639190"/>
                  </a:lnTo>
                  <a:lnTo>
                    <a:pt x="574708" y="665967"/>
                  </a:lnTo>
                  <a:lnTo>
                    <a:pt x="537688" y="688644"/>
                  </a:lnTo>
                  <a:lnTo>
                    <a:pt x="497939" y="706879"/>
                  </a:lnTo>
                  <a:lnTo>
                    <a:pt x="455805" y="720327"/>
                  </a:lnTo>
                  <a:lnTo>
                    <a:pt x="411627" y="728648"/>
                  </a:lnTo>
                  <a:lnTo>
                    <a:pt x="365748" y="731498"/>
                  </a:lnTo>
                  <a:lnTo>
                    <a:pt x="319869" y="728648"/>
                  </a:lnTo>
                  <a:lnTo>
                    <a:pt x="275690" y="720327"/>
                  </a:lnTo>
                  <a:lnTo>
                    <a:pt x="233555" y="706879"/>
                  </a:lnTo>
                  <a:lnTo>
                    <a:pt x="193807" y="688644"/>
                  </a:lnTo>
                  <a:lnTo>
                    <a:pt x="156787" y="665967"/>
                  </a:lnTo>
                  <a:lnTo>
                    <a:pt x="122839" y="639190"/>
                  </a:lnTo>
                  <a:lnTo>
                    <a:pt x="92305" y="608656"/>
                  </a:lnTo>
                  <a:lnTo>
                    <a:pt x="65529" y="574708"/>
                  </a:lnTo>
                  <a:lnTo>
                    <a:pt x="42852" y="537688"/>
                  </a:lnTo>
                  <a:lnTo>
                    <a:pt x="24618" y="497939"/>
                  </a:lnTo>
                  <a:lnTo>
                    <a:pt x="11170" y="455805"/>
                  </a:lnTo>
                  <a:lnTo>
                    <a:pt x="2849" y="411627"/>
                  </a:lnTo>
                  <a:lnTo>
                    <a:pt x="0" y="365748"/>
                  </a:lnTo>
                  <a:lnTo>
                    <a:pt x="2849" y="319870"/>
                  </a:lnTo>
                  <a:lnTo>
                    <a:pt x="11170" y="275692"/>
                  </a:lnTo>
                  <a:lnTo>
                    <a:pt x="24618" y="233557"/>
                  </a:lnTo>
                  <a:lnTo>
                    <a:pt x="42852" y="193808"/>
                  </a:lnTo>
                  <a:lnTo>
                    <a:pt x="65529" y="156789"/>
                  </a:lnTo>
                  <a:lnTo>
                    <a:pt x="92305" y="122840"/>
                  </a:lnTo>
                  <a:lnTo>
                    <a:pt x="122839" y="92307"/>
                  </a:lnTo>
                  <a:lnTo>
                    <a:pt x="156787" y="65530"/>
                  </a:lnTo>
                  <a:lnTo>
                    <a:pt x="193807" y="42853"/>
                  </a:lnTo>
                  <a:lnTo>
                    <a:pt x="233555" y="24619"/>
                  </a:lnTo>
                  <a:lnTo>
                    <a:pt x="275690" y="11170"/>
                  </a:lnTo>
                  <a:lnTo>
                    <a:pt x="319869" y="2849"/>
                  </a:lnTo>
                  <a:lnTo>
                    <a:pt x="365748" y="0"/>
                  </a:lnTo>
                  <a:lnTo>
                    <a:pt x="411627" y="2849"/>
                  </a:lnTo>
                  <a:lnTo>
                    <a:pt x="455805" y="11170"/>
                  </a:lnTo>
                  <a:lnTo>
                    <a:pt x="497939" y="24619"/>
                  </a:lnTo>
                  <a:lnTo>
                    <a:pt x="537688" y="42853"/>
                  </a:lnTo>
                  <a:lnTo>
                    <a:pt x="574708" y="65530"/>
                  </a:lnTo>
                  <a:lnTo>
                    <a:pt x="608656" y="92307"/>
                  </a:lnTo>
                  <a:lnTo>
                    <a:pt x="639190" y="122840"/>
                  </a:lnTo>
                  <a:lnTo>
                    <a:pt x="665967" y="156789"/>
                  </a:lnTo>
                  <a:lnTo>
                    <a:pt x="688644" y="193808"/>
                  </a:lnTo>
                  <a:lnTo>
                    <a:pt x="706879" y="233557"/>
                  </a:lnTo>
                  <a:lnTo>
                    <a:pt x="720327" y="275692"/>
                  </a:lnTo>
                  <a:lnTo>
                    <a:pt x="728648" y="319870"/>
                  </a:lnTo>
                  <a:lnTo>
                    <a:pt x="731498" y="365748"/>
                  </a:lnTo>
                  <a:close/>
                </a:path>
              </a:pathLst>
            </a:custGeom>
            <a:ln w="27000">
              <a:solidFill>
                <a:srgbClr val="1A3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0299" y="738474"/>
              <a:ext cx="221382" cy="221392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06429" y="3647267"/>
            <a:ext cx="11307445" cy="0"/>
          </a:xfrm>
          <a:custGeom>
            <a:avLst/>
            <a:gdLst/>
            <a:ahLst/>
            <a:cxnLst/>
            <a:rect l="l" t="t" r="r" b="b"/>
            <a:pathLst>
              <a:path w="11307445">
                <a:moveTo>
                  <a:pt x="0" y="0"/>
                </a:moveTo>
                <a:lnTo>
                  <a:pt x="11307150" y="0"/>
                </a:lnTo>
              </a:path>
              <a:path w="11307445">
                <a:moveTo>
                  <a:pt x="11307150" y="0"/>
                </a:moveTo>
                <a:lnTo>
                  <a:pt x="8115430" y="0"/>
                </a:lnTo>
              </a:path>
            </a:pathLst>
          </a:custGeom>
          <a:ln w="38098">
            <a:solidFill>
              <a:srgbClr val="1A3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429" y="2179817"/>
            <a:ext cx="11307445" cy="0"/>
          </a:xfrm>
          <a:custGeom>
            <a:avLst/>
            <a:gdLst/>
            <a:ahLst/>
            <a:cxnLst/>
            <a:rect l="l" t="t" r="r" b="b"/>
            <a:pathLst>
              <a:path w="11307445">
                <a:moveTo>
                  <a:pt x="0" y="0"/>
                </a:moveTo>
                <a:lnTo>
                  <a:pt x="11307150" y="0"/>
                </a:lnTo>
              </a:path>
              <a:path w="11307445">
                <a:moveTo>
                  <a:pt x="11307150" y="0"/>
                </a:moveTo>
                <a:lnTo>
                  <a:pt x="8129664" y="0"/>
                </a:lnTo>
              </a:path>
            </a:pathLst>
          </a:custGeom>
          <a:ln w="38098">
            <a:solidFill>
              <a:srgbClr val="1A32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-3599" y="0"/>
            <a:ext cx="11527790" cy="6487795"/>
            <a:chOff x="-3599" y="0"/>
            <a:chExt cx="11527790" cy="6487795"/>
          </a:xfrm>
        </p:grpSpPr>
        <p:sp>
          <p:nvSpPr>
            <p:cNvPr id="13" name="object 13"/>
            <p:cNvSpPr/>
            <p:nvPr/>
          </p:nvSpPr>
          <p:spPr>
            <a:xfrm>
              <a:off x="106429" y="2179817"/>
              <a:ext cx="11307445" cy="4290695"/>
            </a:xfrm>
            <a:custGeom>
              <a:avLst/>
              <a:gdLst/>
              <a:ahLst/>
              <a:cxnLst/>
              <a:rect l="l" t="t" r="r" b="b"/>
              <a:pathLst>
                <a:path w="11307445" h="4290695">
                  <a:moveTo>
                    <a:pt x="0" y="2934900"/>
                  </a:moveTo>
                  <a:lnTo>
                    <a:pt x="11307150" y="2934900"/>
                  </a:lnTo>
                </a:path>
                <a:path w="11307445" h="4290695">
                  <a:moveTo>
                    <a:pt x="5475100" y="0"/>
                  </a:moveTo>
                  <a:lnTo>
                    <a:pt x="5475100" y="4290364"/>
                  </a:lnTo>
                </a:path>
              </a:pathLst>
            </a:custGeom>
            <a:ln w="38098">
              <a:solidFill>
                <a:srgbClr val="1A3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8144" y="2556050"/>
              <a:ext cx="1667113" cy="435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1477" y="3100917"/>
              <a:ext cx="2338077" cy="21979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59008" y="2556050"/>
              <a:ext cx="1860287" cy="3834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1137" y="3062307"/>
              <a:ext cx="1251187" cy="1405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1768" y="3878204"/>
              <a:ext cx="3392690" cy="4358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1883" y="4389102"/>
              <a:ext cx="3729127" cy="3725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60313" y="3880234"/>
              <a:ext cx="2838380" cy="4358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60428" y="4388068"/>
              <a:ext cx="3090297" cy="37467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183166" y="5327110"/>
              <a:ext cx="1567815" cy="131445"/>
            </a:xfrm>
            <a:custGeom>
              <a:avLst/>
              <a:gdLst/>
              <a:ahLst/>
              <a:cxnLst/>
              <a:rect l="l" t="t" r="r" b="b"/>
              <a:pathLst>
                <a:path w="1567815" h="131445">
                  <a:moveTo>
                    <a:pt x="118283" y="2992"/>
                  </a:moveTo>
                  <a:lnTo>
                    <a:pt x="77989" y="2992"/>
                  </a:lnTo>
                  <a:lnTo>
                    <a:pt x="33054" y="64926"/>
                  </a:lnTo>
                  <a:lnTo>
                    <a:pt x="82475" y="127962"/>
                  </a:lnTo>
                  <a:lnTo>
                    <a:pt x="124109" y="127962"/>
                  </a:lnTo>
                  <a:lnTo>
                    <a:pt x="70199" y="62410"/>
                  </a:lnTo>
                  <a:lnTo>
                    <a:pt x="118283" y="2992"/>
                  </a:lnTo>
                  <a:close/>
                </a:path>
                <a:path w="1567815" h="131445">
                  <a:moveTo>
                    <a:pt x="31873" y="2992"/>
                  </a:moveTo>
                  <a:lnTo>
                    <a:pt x="0" y="2992"/>
                  </a:lnTo>
                  <a:lnTo>
                    <a:pt x="0" y="127962"/>
                  </a:lnTo>
                  <a:lnTo>
                    <a:pt x="31873" y="127962"/>
                  </a:lnTo>
                  <a:lnTo>
                    <a:pt x="31873" y="2992"/>
                  </a:lnTo>
                  <a:close/>
                </a:path>
                <a:path w="1567815" h="131445">
                  <a:moveTo>
                    <a:pt x="195703" y="0"/>
                  </a:moveTo>
                  <a:lnTo>
                    <a:pt x="156361" y="10458"/>
                  </a:lnTo>
                  <a:lnTo>
                    <a:pt x="128874" y="51829"/>
                  </a:lnTo>
                  <a:lnTo>
                    <a:pt x="127709" y="65477"/>
                  </a:lnTo>
                  <a:lnTo>
                    <a:pt x="128874" y="79184"/>
                  </a:lnTo>
                  <a:lnTo>
                    <a:pt x="156361" y="120707"/>
                  </a:lnTo>
                  <a:lnTo>
                    <a:pt x="195703" y="131033"/>
                  </a:lnTo>
                  <a:lnTo>
                    <a:pt x="210151" y="129883"/>
                  </a:lnTo>
                  <a:lnTo>
                    <a:pt x="244889" y="112694"/>
                  </a:lnTo>
                  <a:lnTo>
                    <a:pt x="253877" y="101286"/>
                  </a:lnTo>
                  <a:lnTo>
                    <a:pt x="195703" y="101286"/>
                  </a:lnTo>
                  <a:lnTo>
                    <a:pt x="190302" y="70091"/>
                  </a:lnTo>
                  <a:lnTo>
                    <a:pt x="188502" y="47809"/>
                  </a:lnTo>
                  <a:lnTo>
                    <a:pt x="190302" y="34440"/>
                  </a:lnTo>
                  <a:lnTo>
                    <a:pt x="195703" y="29984"/>
                  </a:lnTo>
                  <a:lnTo>
                    <a:pt x="254012" y="29984"/>
                  </a:lnTo>
                  <a:lnTo>
                    <a:pt x="253153" y="28370"/>
                  </a:lnTo>
                  <a:lnTo>
                    <a:pt x="244889" y="18572"/>
                  </a:lnTo>
                  <a:lnTo>
                    <a:pt x="234824" y="10458"/>
                  </a:lnTo>
                  <a:lnTo>
                    <a:pt x="223276" y="4653"/>
                  </a:lnTo>
                  <a:lnTo>
                    <a:pt x="210238" y="1164"/>
                  </a:lnTo>
                  <a:lnTo>
                    <a:pt x="195703" y="0"/>
                  </a:lnTo>
                  <a:close/>
                </a:path>
                <a:path w="1567815" h="131445">
                  <a:moveTo>
                    <a:pt x="254012" y="29984"/>
                  </a:moveTo>
                  <a:lnTo>
                    <a:pt x="195703" y="29984"/>
                  </a:lnTo>
                  <a:lnTo>
                    <a:pt x="202759" y="30605"/>
                  </a:lnTo>
                  <a:lnTo>
                    <a:pt x="209181" y="32473"/>
                  </a:lnTo>
                  <a:lnTo>
                    <a:pt x="229859" y="65477"/>
                  </a:lnTo>
                  <a:lnTo>
                    <a:pt x="229268" y="73017"/>
                  </a:lnTo>
                  <a:lnTo>
                    <a:pt x="202872" y="100665"/>
                  </a:lnTo>
                  <a:lnTo>
                    <a:pt x="195703" y="101286"/>
                  </a:lnTo>
                  <a:lnTo>
                    <a:pt x="253877" y="101286"/>
                  </a:lnTo>
                  <a:lnTo>
                    <a:pt x="259056" y="91448"/>
                  </a:lnTo>
                  <a:lnTo>
                    <a:pt x="262598" y="79053"/>
                  </a:lnTo>
                  <a:lnTo>
                    <a:pt x="263778" y="65477"/>
                  </a:lnTo>
                  <a:lnTo>
                    <a:pt x="262598" y="51829"/>
                  </a:lnTo>
                  <a:lnTo>
                    <a:pt x="259056" y="39458"/>
                  </a:lnTo>
                  <a:lnTo>
                    <a:pt x="254012" y="29984"/>
                  </a:lnTo>
                  <a:close/>
                </a:path>
                <a:path w="1567815" h="131445">
                  <a:moveTo>
                    <a:pt x="320442" y="2992"/>
                  </a:moveTo>
                  <a:lnTo>
                    <a:pt x="291560" y="2992"/>
                  </a:lnTo>
                  <a:lnTo>
                    <a:pt x="291560" y="127962"/>
                  </a:lnTo>
                  <a:lnTo>
                    <a:pt x="323430" y="127962"/>
                  </a:lnTo>
                  <a:lnTo>
                    <a:pt x="323430" y="51628"/>
                  </a:lnTo>
                  <a:lnTo>
                    <a:pt x="359924" y="51628"/>
                  </a:lnTo>
                  <a:lnTo>
                    <a:pt x="320442" y="2992"/>
                  </a:lnTo>
                  <a:close/>
                </a:path>
                <a:path w="1567815" h="131445">
                  <a:moveTo>
                    <a:pt x="431171" y="51628"/>
                  </a:moveTo>
                  <a:lnTo>
                    <a:pt x="399296" y="51628"/>
                  </a:lnTo>
                  <a:lnTo>
                    <a:pt x="399296" y="127962"/>
                  </a:lnTo>
                  <a:lnTo>
                    <a:pt x="431171" y="127962"/>
                  </a:lnTo>
                  <a:lnTo>
                    <a:pt x="431171" y="51628"/>
                  </a:lnTo>
                  <a:close/>
                </a:path>
                <a:path w="1567815" h="131445">
                  <a:moveTo>
                    <a:pt x="359924" y="51628"/>
                  </a:moveTo>
                  <a:lnTo>
                    <a:pt x="323430" y="51628"/>
                  </a:lnTo>
                  <a:lnTo>
                    <a:pt x="361522" y="98294"/>
                  </a:lnTo>
                  <a:lnTo>
                    <a:pt x="362310" y="98294"/>
                  </a:lnTo>
                  <a:lnTo>
                    <a:pt x="396429" y="55246"/>
                  </a:lnTo>
                  <a:lnTo>
                    <a:pt x="362861" y="55246"/>
                  </a:lnTo>
                  <a:lnTo>
                    <a:pt x="359924" y="51628"/>
                  </a:lnTo>
                  <a:close/>
                </a:path>
                <a:path w="1567815" h="131445">
                  <a:moveTo>
                    <a:pt x="431171" y="2992"/>
                  </a:moveTo>
                  <a:lnTo>
                    <a:pt x="403152" y="2992"/>
                  </a:lnTo>
                  <a:lnTo>
                    <a:pt x="362861" y="55246"/>
                  </a:lnTo>
                  <a:lnTo>
                    <a:pt x="396429" y="55246"/>
                  </a:lnTo>
                  <a:lnTo>
                    <a:pt x="399296" y="51628"/>
                  </a:lnTo>
                  <a:lnTo>
                    <a:pt x="431171" y="51628"/>
                  </a:lnTo>
                  <a:lnTo>
                    <a:pt x="431171" y="2992"/>
                  </a:lnTo>
                  <a:close/>
                </a:path>
                <a:path w="1567815" h="131445">
                  <a:moveTo>
                    <a:pt x="583923" y="2992"/>
                  </a:moveTo>
                  <a:lnTo>
                    <a:pt x="466742" y="2992"/>
                  </a:lnTo>
                  <a:lnTo>
                    <a:pt x="466742" y="127962"/>
                  </a:lnTo>
                  <a:lnTo>
                    <a:pt x="498613" y="127962"/>
                  </a:lnTo>
                  <a:lnTo>
                    <a:pt x="498613" y="32976"/>
                  </a:lnTo>
                  <a:lnTo>
                    <a:pt x="583923" y="32976"/>
                  </a:lnTo>
                  <a:lnTo>
                    <a:pt x="583923" y="2992"/>
                  </a:lnTo>
                  <a:close/>
                </a:path>
                <a:path w="1567815" h="131445">
                  <a:moveTo>
                    <a:pt x="583923" y="32976"/>
                  </a:moveTo>
                  <a:lnTo>
                    <a:pt x="551972" y="32976"/>
                  </a:lnTo>
                  <a:lnTo>
                    <a:pt x="551972" y="127962"/>
                  </a:lnTo>
                  <a:lnTo>
                    <a:pt x="583923" y="127962"/>
                  </a:lnTo>
                  <a:lnTo>
                    <a:pt x="583923" y="32976"/>
                  </a:lnTo>
                  <a:close/>
                </a:path>
                <a:path w="1567815" h="131445">
                  <a:moveTo>
                    <a:pt x="608557" y="99396"/>
                  </a:moveTo>
                  <a:lnTo>
                    <a:pt x="611311" y="130482"/>
                  </a:lnTo>
                  <a:lnTo>
                    <a:pt x="619973" y="129935"/>
                  </a:lnTo>
                  <a:lnTo>
                    <a:pt x="627660" y="128651"/>
                  </a:lnTo>
                  <a:lnTo>
                    <a:pt x="657348" y="99867"/>
                  </a:lnTo>
                  <a:lnTo>
                    <a:pt x="657448" y="99555"/>
                  </a:lnTo>
                  <a:lnTo>
                    <a:pt x="612648" y="99555"/>
                  </a:lnTo>
                  <a:lnTo>
                    <a:pt x="608557" y="99396"/>
                  </a:lnTo>
                  <a:close/>
                </a:path>
                <a:path w="1567815" h="131445">
                  <a:moveTo>
                    <a:pt x="733527" y="34941"/>
                  </a:moveTo>
                  <a:lnTo>
                    <a:pt x="701578" y="34941"/>
                  </a:lnTo>
                  <a:lnTo>
                    <a:pt x="701578" y="127962"/>
                  </a:lnTo>
                  <a:lnTo>
                    <a:pt x="733527" y="127962"/>
                  </a:lnTo>
                  <a:lnTo>
                    <a:pt x="733527" y="34941"/>
                  </a:lnTo>
                  <a:close/>
                </a:path>
                <a:path w="1567815" h="131445">
                  <a:moveTo>
                    <a:pt x="733527" y="2992"/>
                  </a:moveTo>
                  <a:lnTo>
                    <a:pt x="638855" y="2992"/>
                  </a:lnTo>
                  <a:lnTo>
                    <a:pt x="636889" y="41868"/>
                  </a:lnTo>
                  <a:lnTo>
                    <a:pt x="635973" y="52108"/>
                  </a:lnTo>
                  <a:lnTo>
                    <a:pt x="623980" y="93099"/>
                  </a:lnTo>
                  <a:lnTo>
                    <a:pt x="612648" y="99555"/>
                  </a:lnTo>
                  <a:lnTo>
                    <a:pt x="657448" y="99555"/>
                  </a:lnTo>
                  <a:lnTo>
                    <a:pt x="667738" y="48319"/>
                  </a:lnTo>
                  <a:lnTo>
                    <a:pt x="668526" y="34941"/>
                  </a:lnTo>
                  <a:lnTo>
                    <a:pt x="733527" y="34941"/>
                  </a:lnTo>
                  <a:lnTo>
                    <a:pt x="733527" y="2992"/>
                  </a:lnTo>
                  <a:close/>
                </a:path>
                <a:path w="1567815" h="131445">
                  <a:moveTo>
                    <a:pt x="827336" y="0"/>
                  </a:moveTo>
                  <a:lnTo>
                    <a:pt x="789101" y="10591"/>
                  </a:lnTo>
                  <a:lnTo>
                    <a:pt x="762365" y="52153"/>
                  </a:lnTo>
                  <a:lnTo>
                    <a:pt x="761230" y="65477"/>
                  </a:lnTo>
                  <a:lnTo>
                    <a:pt x="762380" y="79598"/>
                  </a:lnTo>
                  <a:lnTo>
                    <a:pt x="789706" y="120840"/>
                  </a:lnTo>
                  <a:lnTo>
                    <a:pt x="828438" y="131033"/>
                  </a:lnTo>
                  <a:lnTo>
                    <a:pt x="842355" y="130059"/>
                  </a:lnTo>
                  <a:lnTo>
                    <a:pt x="854951" y="127137"/>
                  </a:lnTo>
                  <a:lnTo>
                    <a:pt x="866234" y="122268"/>
                  </a:lnTo>
                  <a:lnTo>
                    <a:pt x="876211" y="115451"/>
                  </a:lnTo>
                  <a:lnTo>
                    <a:pt x="871670" y="104353"/>
                  </a:lnTo>
                  <a:lnTo>
                    <a:pt x="831747" y="104353"/>
                  </a:lnTo>
                  <a:lnTo>
                    <a:pt x="824445" y="103866"/>
                  </a:lnTo>
                  <a:lnTo>
                    <a:pt x="794285" y="75236"/>
                  </a:lnTo>
                  <a:lnTo>
                    <a:pt x="884472" y="75236"/>
                  </a:lnTo>
                  <a:lnTo>
                    <a:pt x="885812" y="71142"/>
                  </a:lnTo>
                  <a:lnTo>
                    <a:pt x="886433" y="65477"/>
                  </a:lnTo>
                  <a:lnTo>
                    <a:pt x="886442" y="57999"/>
                  </a:lnTo>
                  <a:lnTo>
                    <a:pt x="886070" y="53831"/>
                  </a:lnTo>
                  <a:lnTo>
                    <a:pt x="793183" y="53831"/>
                  </a:lnTo>
                  <a:lnTo>
                    <a:pt x="797301" y="41906"/>
                  </a:lnTo>
                  <a:lnTo>
                    <a:pt x="804121" y="33398"/>
                  </a:lnTo>
                  <a:lnTo>
                    <a:pt x="813656" y="28298"/>
                  </a:lnTo>
                  <a:lnTo>
                    <a:pt x="825921" y="26600"/>
                  </a:lnTo>
                  <a:lnTo>
                    <a:pt x="877585" y="26600"/>
                  </a:lnTo>
                  <a:lnTo>
                    <a:pt x="876779" y="25121"/>
                  </a:lnTo>
                  <a:lnTo>
                    <a:pt x="869284" y="16369"/>
                  </a:lnTo>
                  <a:lnTo>
                    <a:pt x="860196" y="9196"/>
                  </a:lnTo>
                  <a:lnTo>
                    <a:pt x="850170" y="4082"/>
                  </a:lnTo>
                  <a:lnTo>
                    <a:pt x="839214" y="1019"/>
                  </a:lnTo>
                  <a:lnTo>
                    <a:pt x="827336" y="0"/>
                  </a:lnTo>
                  <a:close/>
                </a:path>
                <a:path w="1567815" h="131445">
                  <a:moveTo>
                    <a:pt x="867002" y="92941"/>
                  </a:moveTo>
                  <a:lnTo>
                    <a:pt x="859401" y="97945"/>
                  </a:lnTo>
                  <a:lnTo>
                    <a:pt x="850997" y="101510"/>
                  </a:lnTo>
                  <a:lnTo>
                    <a:pt x="841781" y="103644"/>
                  </a:lnTo>
                  <a:lnTo>
                    <a:pt x="831747" y="104353"/>
                  </a:lnTo>
                  <a:lnTo>
                    <a:pt x="871670" y="104353"/>
                  </a:lnTo>
                  <a:lnTo>
                    <a:pt x="867002" y="92941"/>
                  </a:lnTo>
                  <a:close/>
                </a:path>
                <a:path w="1567815" h="131445">
                  <a:moveTo>
                    <a:pt x="877585" y="26600"/>
                  </a:moveTo>
                  <a:lnTo>
                    <a:pt x="834655" y="26600"/>
                  </a:lnTo>
                  <a:lnTo>
                    <a:pt x="841662" y="29117"/>
                  </a:lnTo>
                  <a:lnTo>
                    <a:pt x="852205" y="39348"/>
                  </a:lnTo>
                  <a:lnTo>
                    <a:pt x="854725" y="45882"/>
                  </a:lnTo>
                  <a:lnTo>
                    <a:pt x="854487" y="53831"/>
                  </a:lnTo>
                  <a:lnTo>
                    <a:pt x="886070" y="53831"/>
                  </a:lnTo>
                  <a:lnTo>
                    <a:pt x="885352" y="45882"/>
                  </a:lnTo>
                  <a:lnTo>
                    <a:pt x="882142" y="34972"/>
                  </a:lnTo>
                  <a:lnTo>
                    <a:pt x="877585" y="26600"/>
                  </a:lnTo>
                  <a:close/>
                </a:path>
                <a:path w="1567815" h="131445">
                  <a:moveTo>
                    <a:pt x="1030538" y="2992"/>
                  </a:moveTo>
                  <a:lnTo>
                    <a:pt x="990244" y="2992"/>
                  </a:lnTo>
                  <a:lnTo>
                    <a:pt x="945309" y="64926"/>
                  </a:lnTo>
                  <a:lnTo>
                    <a:pt x="994730" y="127962"/>
                  </a:lnTo>
                  <a:lnTo>
                    <a:pt x="1036360" y="127962"/>
                  </a:lnTo>
                  <a:lnTo>
                    <a:pt x="982454" y="62410"/>
                  </a:lnTo>
                  <a:lnTo>
                    <a:pt x="1030538" y="2992"/>
                  </a:lnTo>
                  <a:close/>
                </a:path>
                <a:path w="1567815" h="131445">
                  <a:moveTo>
                    <a:pt x="944128" y="2992"/>
                  </a:moveTo>
                  <a:lnTo>
                    <a:pt x="912253" y="2992"/>
                  </a:lnTo>
                  <a:lnTo>
                    <a:pt x="912253" y="127962"/>
                  </a:lnTo>
                  <a:lnTo>
                    <a:pt x="944128" y="127962"/>
                  </a:lnTo>
                  <a:lnTo>
                    <a:pt x="944128" y="2992"/>
                  </a:lnTo>
                  <a:close/>
                </a:path>
                <a:path w="1567815" h="131445">
                  <a:moveTo>
                    <a:pt x="1104652" y="0"/>
                  </a:moveTo>
                  <a:lnTo>
                    <a:pt x="1058298" y="18889"/>
                  </a:lnTo>
                  <a:lnTo>
                    <a:pt x="1039963" y="65477"/>
                  </a:lnTo>
                  <a:lnTo>
                    <a:pt x="1041128" y="79598"/>
                  </a:lnTo>
                  <a:lnTo>
                    <a:pt x="1068690" y="120840"/>
                  </a:lnTo>
                  <a:lnTo>
                    <a:pt x="1107723" y="131033"/>
                  </a:lnTo>
                  <a:lnTo>
                    <a:pt x="1123527" y="129677"/>
                  </a:lnTo>
                  <a:lnTo>
                    <a:pt x="1137067" y="125613"/>
                  </a:lnTo>
                  <a:lnTo>
                    <a:pt x="1148349" y="118848"/>
                  </a:lnTo>
                  <a:lnTo>
                    <a:pt x="1157381" y="109390"/>
                  </a:lnTo>
                  <a:lnTo>
                    <a:pt x="1152196" y="101286"/>
                  </a:lnTo>
                  <a:lnTo>
                    <a:pt x="1110239" y="101286"/>
                  </a:lnTo>
                  <a:lnTo>
                    <a:pt x="1103199" y="100680"/>
                  </a:lnTo>
                  <a:lnTo>
                    <a:pt x="1074779" y="73168"/>
                  </a:lnTo>
                  <a:lnTo>
                    <a:pt x="1074116" y="65477"/>
                  </a:lnTo>
                  <a:lnTo>
                    <a:pt x="1074752" y="57863"/>
                  </a:lnTo>
                  <a:lnTo>
                    <a:pt x="1102111" y="30605"/>
                  </a:lnTo>
                  <a:lnTo>
                    <a:pt x="1108824" y="29984"/>
                  </a:lnTo>
                  <a:lnTo>
                    <a:pt x="1147167" y="29984"/>
                  </a:lnTo>
                  <a:lnTo>
                    <a:pt x="1154940" y="16920"/>
                  </a:lnTo>
                  <a:lnTo>
                    <a:pt x="1145423" y="9528"/>
                  </a:lnTo>
                  <a:lnTo>
                    <a:pt x="1133869" y="4240"/>
                  </a:lnTo>
                  <a:lnTo>
                    <a:pt x="1120279" y="1061"/>
                  </a:lnTo>
                  <a:lnTo>
                    <a:pt x="1104652" y="0"/>
                  </a:lnTo>
                  <a:close/>
                </a:path>
                <a:path w="1567815" h="131445">
                  <a:moveTo>
                    <a:pt x="1142427" y="86018"/>
                  </a:moveTo>
                  <a:lnTo>
                    <a:pt x="1135317" y="92687"/>
                  </a:lnTo>
                  <a:lnTo>
                    <a:pt x="1127572" y="97459"/>
                  </a:lnTo>
                  <a:lnTo>
                    <a:pt x="1119208" y="100328"/>
                  </a:lnTo>
                  <a:lnTo>
                    <a:pt x="1110239" y="101286"/>
                  </a:lnTo>
                  <a:lnTo>
                    <a:pt x="1152196" y="101286"/>
                  </a:lnTo>
                  <a:lnTo>
                    <a:pt x="1142427" y="86018"/>
                  </a:lnTo>
                  <a:close/>
                </a:path>
                <a:path w="1567815" h="131445">
                  <a:moveTo>
                    <a:pt x="1147167" y="29984"/>
                  </a:moveTo>
                  <a:lnTo>
                    <a:pt x="1108824" y="29984"/>
                  </a:lnTo>
                  <a:lnTo>
                    <a:pt x="1117631" y="30750"/>
                  </a:lnTo>
                  <a:lnTo>
                    <a:pt x="1125754" y="33044"/>
                  </a:lnTo>
                  <a:lnTo>
                    <a:pt x="1133182" y="36857"/>
                  </a:lnTo>
                  <a:lnTo>
                    <a:pt x="1139910" y="42181"/>
                  </a:lnTo>
                  <a:lnTo>
                    <a:pt x="1147167" y="29984"/>
                  </a:lnTo>
                  <a:close/>
                </a:path>
                <a:path w="1567815" h="131445">
                  <a:moveTo>
                    <a:pt x="1214829" y="2992"/>
                  </a:moveTo>
                  <a:lnTo>
                    <a:pt x="1182959" y="2992"/>
                  </a:lnTo>
                  <a:lnTo>
                    <a:pt x="1182959" y="127962"/>
                  </a:lnTo>
                  <a:lnTo>
                    <a:pt x="1214829" y="127962"/>
                  </a:lnTo>
                  <a:lnTo>
                    <a:pt x="1214829" y="80194"/>
                  </a:lnTo>
                  <a:lnTo>
                    <a:pt x="1301478" y="80194"/>
                  </a:lnTo>
                  <a:lnTo>
                    <a:pt x="1301478" y="50209"/>
                  </a:lnTo>
                  <a:lnTo>
                    <a:pt x="1214829" y="50209"/>
                  </a:lnTo>
                  <a:lnTo>
                    <a:pt x="1214829" y="2992"/>
                  </a:lnTo>
                  <a:close/>
                </a:path>
                <a:path w="1567815" h="131445">
                  <a:moveTo>
                    <a:pt x="1301478" y="80194"/>
                  </a:moveTo>
                  <a:lnTo>
                    <a:pt x="1269525" y="80194"/>
                  </a:lnTo>
                  <a:lnTo>
                    <a:pt x="1269525" y="127962"/>
                  </a:lnTo>
                  <a:lnTo>
                    <a:pt x="1301478" y="127962"/>
                  </a:lnTo>
                  <a:lnTo>
                    <a:pt x="1301478" y="80194"/>
                  </a:lnTo>
                  <a:close/>
                </a:path>
                <a:path w="1567815" h="131445">
                  <a:moveTo>
                    <a:pt x="1301478" y="2992"/>
                  </a:moveTo>
                  <a:lnTo>
                    <a:pt x="1269525" y="2992"/>
                  </a:lnTo>
                  <a:lnTo>
                    <a:pt x="1269525" y="50209"/>
                  </a:lnTo>
                  <a:lnTo>
                    <a:pt x="1301478" y="50209"/>
                  </a:lnTo>
                  <a:lnTo>
                    <a:pt x="1301478" y="2992"/>
                  </a:lnTo>
                  <a:close/>
                </a:path>
                <a:path w="1567815" h="131445">
                  <a:moveTo>
                    <a:pt x="1374512" y="50760"/>
                  </a:moveTo>
                  <a:lnTo>
                    <a:pt x="1335982" y="67119"/>
                  </a:lnTo>
                  <a:lnTo>
                    <a:pt x="1328943" y="91288"/>
                  </a:lnTo>
                  <a:lnTo>
                    <a:pt x="1329608" y="99628"/>
                  </a:lnTo>
                  <a:lnTo>
                    <a:pt x="1359678" y="128969"/>
                  </a:lnTo>
                  <a:lnTo>
                    <a:pt x="1368136" y="129618"/>
                  </a:lnTo>
                  <a:lnTo>
                    <a:pt x="1380133" y="128615"/>
                  </a:lnTo>
                  <a:lnTo>
                    <a:pt x="1390279" y="125604"/>
                  </a:lnTo>
                  <a:lnTo>
                    <a:pt x="1398580" y="120586"/>
                  </a:lnTo>
                  <a:lnTo>
                    <a:pt x="1405042" y="113562"/>
                  </a:lnTo>
                  <a:lnTo>
                    <a:pt x="1432824" y="113562"/>
                  </a:lnTo>
                  <a:lnTo>
                    <a:pt x="1432824" y="102701"/>
                  </a:lnTo>
                  <a:lnTo>
                    <a:pt x="1373485" y="102701"/>
                  </a:lnTo>
                  <a:lnTo>
                    <a:pt x="1369237" y="101365"/>
                  </a:lnTo>
                  <a:lnTo>
                    <a:pt x="1365933" y="98686"/>
                  </a:lnTo>
                  <a:lnTo>
                    <a:pt x="1362548" y="96012"/>
                  </a:lnTo>
                  <a:lnTo>
                    <a:pt x="1360896" y="92469"/>
                  </a:lnTo>
                  <a:lnTo>
                    <a:pt x="1360896" y="83185"/>
                  </a:lnTo>
                  <a:lnTo>
                    <a:pt x="1362782" y="79329"/>
                  </a:lnTo>
                  <a:lnTo>
                    <a:pt x="1370181" y="73818"/>
                  </a:lnTo>
                  <a:lnTo>
                    <a:pt x="1374983" y="72403"/>
                  </a:lnTo>
                  <a:lnTo>
                    <a:pt x="1432824" y="72403"/>
                  </a:lnTo>
                  <a:lnTo>
                    <a:pt x="1432824" y="58867"/>
                  </a:lnTo>
                  <a:lnTo>
                    <a:pt x="1402840" y="58867"/>
                  </a:lnTo>
                  <a:lnTo>
                    <a:pt x="1396776" y="55308"/>
                  </a:lnTo>
                  <a:lnTo>
                    <a:pt x="1390034" y="52776"/>
                  </a:lnTo>
                  <a:lnTo>
                    <a:pt x="1382612" y="51263"/>
                  </a:lnTo>
                  <a:lnTo>
                    <a:pt x="1374512" y="50760"/>
                  </a:lnTo>
                  <a:close/>
                </a:path>
                <a:path w="1567815" h="131445">
                  <a:moveTo>
                    <a:pt x="1432824" y="113562"/>
                  </a:moveTo>
                  <a:lnTo>
                    <a:pt x="1405042" y="113562"/>
                  </a:lnTo>
                  <a:lnTo>
                    <a:pt x="1405042" y="127962"/>
                  </a:lnTo>
                  <a:lnTo>
                    <a:pt x="1432824" y="127962"/>
                  </a:lnTo>
                  <a:lnTo>
                    <a:pt x="1432824" y="113562"/>
                  </a:lnTo>
                  <a:close/>
                </a:path>
                <a:path w="1567815" h="131445">
                  <a:moveTo>
                    <a:pt x="1432824" y="72403"/>
                  </a:moveTo>
                  <a:lnTo>
                    <a:pt x="1390329" y="72403"/>
                  </a:lnTo>
                  <a:lnTo>
                    <a:pt x="1397648" y="74448"/>
                  </a:lnTo>
                  <a:lnTo>
                    <a:pt x="1402840" y="78541"/>
                  </a:lnTo>
                  <a:lnTo>
                    <a:pt x="1402840" y="91288"/>
                  </a:lnTo>
                  <a:lnTo>
                    <a:pt x="1398324" y="96293"/>
                  </a:lnTo>
                  <a:lnTo>
                    <a:pt x="1392797" y="99858"/>
                  </a:lnTo>
                  <a:lnTo>
                    <a:pt x="1386251" y="101991"/>
                  </a:lnTo>
                  <a:lnTo>
                    <a:pt x="1378680" y="102701"/>
                  </a:lnTo>
                  <a:lnTo>
                    <a:pt x="1432824" y="102701"/>
                  </a:lnTo>
                  <a:lnTo>
                    <a:pt x="1432824" y="72403"/>
                  </a:lnTo>
                  <a:close/>
                </a:path>
                <a:path w="1567815" h="131445">
                  <a:moveTo>
                    <a:pt x="1428856" y="26600"/>
                  </a:moveTo>
                  <a:lnTo>
                    <a:pt x="1388202" y="26600"/>
                  </a:lnTo>
                  <a:lnTo>
                    <a:pt x="1394340" y="29196"/>
                  </a:lnTo>
                  <a:lnTo>
                    <a:pt x="1401583" y="39585"/>
                  </a:lnTo>
                  <a:lnTo>
                    <a:pt x="1403235" y="47768"/>
                  </a:lnTo>
                  <a:lnTo>
                    <a:pt x="1402840" y="58867"/>
                  </a:lnTo>
                  <a:lnTo>
                    <a:pt x="1432824" y="58867"/>
                  </a:lnTo>
                  <a:lnTo>
                    <a:pt x="1432757" y="50760"/>
                  </a:lnTo>
                  <a:lnTo>
                    <a:pt x="1432072" y="39541"/>
                  </a:lnTo>
                  <a:lnTo>
                    <a:pt x="1429884" y="29196"/>
                  </a:lnTo>
                  <a:lnTo>
                    <a:pt x="1429767" y="28775"/>
                  </a:lnTo>
                  <a:lnTo>
                    <a:pt x="1428856" y="26600"/>
                  </a:lnTo>
                  <a:close/>
                </a:path>
                <a:path w="1567815" h="131445">
                  <a:moveTo>
                    <a:pt x="1382853" y="0"/>
                  </a:moveTo>
                  <a:lnTo>
                    <a:pt x="1371106" y="738"/>
                  </a:lnTo>
                  <a:lnTo>
                    <a:pt x="1359832" y="2960"/>
                  </a:lnTo>
                  <a:lnTo>
                    <a:pt x="1349031" y="6673"/>
                  </a:lnTo>
                  <a:lnTo>
                    <a:pt x="1338703" y="11883"/>
                  </a:lnTo>
                  <a:lnTo>
                    <a:pt x="1346730" y="35259"/>
                  </a:lnTo>
                  <a:lnTo>
                    <a:pt x="1355642" y="31482"/>
                  </a:lnTo>
                  <a:lnTo>
                    <a:pt x="1364083" y="28775"/>
                  </a:lnTo>
                  <a:lnTo>
                    <a:pt x="1372051" y="27145"/>
                  </a:lnTo>
                  <a:lnTo>
                    <a:pt x="1379547" y="26600"/>
                  </a:lnTo>
                  <a:lnTo>
                    <a:pt x="1428856" y="26600"/>
                  </a:lnTo>
                  <a:lnTo>
                    <a:pt x="1426084" y="19977"/>
                  </a:lnTo>
                  <a:lnTo>
                    <a:pt x="1420862" y="12748"/>
                  </a:lnTo>
                  <a:lnTo>
                    <a:pt x="1414017" y="7170"/>
                  </a:lnTo>
                  <a:lnTo>
                    <a:pt x="1405400" y="3186"/>
                  </a:lnTo>
                  <a:lnTo>
                    <a:pt x="1395012" y="796"/>
                  </a:lnTo>
                  <a:lnTo>
                    <a:pt x="1382853" y="0"/>
                  </a:lnTo>
                  <a:close/>
                </a:path>
                <a:path w="1567815" h="131445">
                  <a:moveTo>
                    <a:pt x="1567399" y="2992"/>
                  </a:moveTo>
                  <a:lnTo>
                    <a:pt x="1526633" y="2992"/>
                  </a:lnTo>
                  <a:lnTo>
                    <a:pt x="1512173" y="3743"/>
                  </a:lnTo>
                  <a:lnTo>
                    <a:pt x="1473261" y="21458"/>
                  </a:lnTo>
                  <a:lnTo>
                    <a:pt x="1464461" y="47456"/>
                  </a:lnTo>
                  <a:lnTo>
                    <a:pt x="1464461" y="56347"/>
                  </a:lnTo>
                  <a:lnTo>
                    <a:pt x="1466743" y="63982"/>
                  </a:lnTo>
                  <a:lnTo>
                    <a:pt x="1476032" y="76730"/>
                  </a:lnTo>
                  <a:lnTo>
                    <a:pt x="1481777" y="81136"/>
                  </a:lnTo>
                  <a:lnTo>
                    <a:pt x="1488624" y="83577"/>
                  </a:lnTo>
                  <a:lnTo>
                    <a:pt x="1455256" y="127962"/>
                  </a:lnTo>
                  <a:lnTo>
                    <a:pt x="1491929" y="127962"/>
                  </a:lnTo>
                  <a:lnTo>
                    <a:pt x="1517741" y="90504"/>
                  </a:lnTo>
                  <a:lnTo>
                    <a:pt x="1567399" y="90504"/>
                  </a:lnTo>
                  <a:lnTo>
                    <a:pt x="1567399" y="66895"/>
                  </a:lnTo>
                  <a:lnTo>
                    <a:pt x="1513493" y="66895"/>
                  </a:lnTo>
                  <a:lnTo>
                    <a:pt x="1508770" y="65239"/>
                  </a:lnTo>
                  <a:lnTo>
                    <a:pt x="1504755" y="61855"/>
                  </a:lnTo>
                  <a:lnTo>
                    <a:pt x="1500662" y="58550"/>
                  </a:lnTo>
                  <a:lnTo>
                    <a:pt x="1498617" y="54461"/>
                  </a:lnTo>
                  <a:lnTo>
                    <a:pt x="1498617" y="44309"/>
                  </a:lnTo>
                  <a:lnTo>
                    <a:pt x="1500662" y="39819"/>
                  </a:lnTo>
                  <a:lnTo>
                    <a:pt x="1504755" y="36201"/>
                  </a:lnTo>
                  <a:lnTo>
                    <a:pt x="1508770" y="32580"/>
                  </a:lnTo>
                  <a:lnTo>
                    <a:pt x="1514356" y="30773"/>
                  </a:lnTo>
                  <a:lnTo>
                    <a:pt x="1567399" y="30773"/>
                  </a:lnTo>
                  <a:lnTo>
                    <a:pt x="1567399" y="2992"/>
                  </a:lnTo>
                  <a:close/>
                </a:path>
                <a:path w="1567815" h="131445">
                  <a:moveTo>
                    <a:pt x="1567399" y="90504"/>
                  </a:moveTo>
                  <a:lnTo>
                    <a:pt x="1535529" y="90504"/>
                  </a:lnTo>
                  <a:lnTo>
                    <a:pt x="1535529" y="127962"/>
                  </a:lnTo>
                  <a:lnTo>
                    <a:pt x="1567399" y="127962"/>
                  </a:lnTo>
                  <a:lnTo>
                    <a:pt x="1567399" y="90504"/>
                  </a:lnTo>
                  <a:close/>
                </a:path>
                <a:path w="1567815" h="131445">
                  <a:moveTo>
                    <a:pt x="1567399" y="30773"/>
                  </a:moveTo>
                  <a:lnTo>
                    <a:pt x="1535529" y="30773"/>
                  </a:lnTo>
                  <a:lnTo>
                    <a:pt x="1535529" y="66895"/>
                  </a:lnTo>
                  <a:lnTo>
                    <a:pt x="1567399" y="66895"/>
                  </a:lnTo>
                  <a:lnTo>
                    <a:pt x="1567399" y="30773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75062" y="5579474"/>
              <a:ext cx="3517049" cy="1835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72341" y="5833368"/>
              <a:ext cx="3565832" cy="39724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65128" y="2559081"/>
              <a:ext cx="5970905" cy="3469004"/>
            </a:xfrm>
            <a:custGeom>
              <a:avLst/>
              <a:gdLst/>
              <a:ahLst/>
              <a:cxnLst/>
              <a:rect l="l" t="t" r="r" b="b"/>
              <a:pathLst>
                <a:path w="5970905" h="3469004">
                  <a:moveTo>
                    <a:pt x="5970521" y="266597"/>
                  </a:moveTo>
                  <a:lnTo>
                    <a:pt x="5966289" y="313816"/>
                  </a:lnTo>
                  <a:lnTo>
                    <a:pt x="5954086" y="358259"/>
                  </a:lnTo>
                  <a:lnTo>
                    <a:pt x="5934656" y="399183"/>
                  </a:lnTo>
                  <a:lnTo>
                    <a:pt x="5908739" y="435846"/>
                  </a:lnTo>
                  <a:lnTo>
                    <a:pt x="5877078" y="467506"/>
                  </a:lnTo>
                  <a:lnTo>
                    <a:pt x="5840415" y="493422"/>
                  </a:lnTo>
                  <a:lnTo>
                    <a:pt x="5799492" y="512852"/>
                  </a:lnTo>
                  <a:lnTo>
                    <a:pt x="5755051" y="525054"/>
                  </a:lnTo>
                  <a:lnTo>
                    <a:pt x="5707833" y="529286"/>
                  </a:lnTo>
                  <a:lnTo>
                    <a:pt x="5660613" y="525054"/>
                  </a:lnTo>
                  <a:lnTo>
                    <a:pt x="5616169" y="512852"/>
                  </a:lnTo>
                  <a:lnTo>
                    <a:pt x="5575244" y="493422"/>
                  </a:lnTo>
                  <a:lnTo>
                    <a:pt x="5538580" y="467506"/>
                  </a:lnTo>
                  <a:lnTo>
                    <a:pt x="5506917" y="435846"/>
                  </a:lnTo>
                  <a:lnTo>
                    <a:pt x="5481000" y="399183"/>
                  </a:lnTo>
                  <a:lnTo>
                    <a:pt x="5461569" y="358259"/>
                  </a:lnTo>
                  <a:lnTo>
                    <a:pt x="5449366" y="313816"/>
                  </a:lnTo>
                  <a:lnTo>
                    <a:pt x="5445133" y="266597"/>
                  </a:lnTo>
                  <a:lnTo>
                    <a:pt x="5449366" y="219377"/>
                  </a:lnTo>
                  <a:lnTo>
                    <a:pt x="5461569" y="174934"/>
                  </a:lnTo>
                  <a:lnTo>
                    <a:pt x="5481000" y="134011"/>
                  </a:lnTo>
                  <a:lnTo>
                    <a:pt x="5506917" y="97348"/>
                  </a:lnTo>
                  <a:lnTo>
                    <a:pt x="5538580" y="65688"/>
                  </a:lnTo>
                  <a:lnTo>
                    <a:pt x="5575244" y="39772"/>
                  </a:lnTo>
                  <a:lnTo>
                    <a:pt x="5616169" y="20342"/>
                  </a:lnTo>
                  <a:lnTo>
                    <a:pt x="5660613" y="8141"/>
                  </a:lnTo>
                  <a:lnTo>
                    <a:pt x="5707833" y="3909"/>
                  </a:lnTo>
                  <a:lnTo>
                    <a:pt x="5755051" y="8141"/>
                  </a:lnTo>
                  <a:lnTo>
                    <a:pt x="5799492" y="20342"/>
                  </a:lnTo>
                  <a:lnTo>
                    <a:pt x="5840415" y="39772"/>
                  </a:lnTo>
                  <a:lnTo>
                    <a:pt x="5877078" y="65688"/>
                  </a:lnTo>
                  <a:lnTo>
                    <a:pt x="5908739" y="97348"/>
                  </a:lnTo>
                  <a:lnTo>
                    <a:pt x="5934656" y="134011"/>
                  </a:lnTo>
                  <a:lnTo>
                    <a:pt x="5954086" y="174934"/>
                  </a:lnTo>
                  <a:lnTo>
                    <a:pt x="5966289" y="219377"/>
                  </a:lnTo>
                  <a:lnTo>
                    <a:pt x="5970521" y="266597"/>
                  </a:lnTo>
                  <a:close/>
                </a:path>
                <a:path w="5970905" h="3469004">
                  <a:moveTo>
                    <a:pt x="5707829" y="0"/>
                  </a:moveTo>
                  <a:lnTo>
                    <a:pt x="5707829" y="525387"/>
                  </a:lnTo>
                </a:path>
                <a:path w="5970905" h="3469004">
                  <a:moveTo>
                    <a:pt x="5445137" y="262691"/>
                  </a:moveTo>
                  <a:lnTo>
                    <a:pt x="5970525" y="262691"/>
                  </a:lnTo>
                </a:path>
                <a:path w="5970905" h="3469004">
                  <a:moveTo>
                    <a:pt x="5970521" y="1756954"/>
                  </a:moveTo>
                  <a:lnTo>
                    <a:pt x="5966289" y="1804175"/>
                  </a:lnTo>
                  <a:lnTo>
                    <a:pt x="5954086" y="1848618"/>
                  </a:lnTo>
                  <a:lnTo>
                    <a:pt x="5934656" y="1889542"/>
                  </a:lnTo>
                  <a:lnTo>
                    <a:pt x="5908739" y="1926205"/>
                  </a:lnTo>
                  <a:lnTo>
                    <a:pt x="5877078" y="1957864"/>
                  </a:lnTo>
                  <a:lnTo>
                    <a:pt x="5840415" y="1983780"/>
                  </a:lnTo>
                  <a:lnTo>
                    <a:pt x="5799492" y="2003209"/>
                  </a:lnTo>
                  <a:lnTo>
                    <a:pt x="5755051" y="2015410"/>
                  </a:lnTo>
                  <a:lnTo>
                    <a:pt x="5707833" y="2019642"/>
                  </a:lnTo>
                  <a:lnTo>
                    <a:pt x="5660613" y="2015410"/>
                  </a:lnTo>
                  <a:lnTo>
                    <a:pt x="5616169" y="2003209"/>
                  </a:lnTo>
                  <a:lnTo>
                    <a:pt x="5575244" y="1983780"/>
                  </a:lnTo>
                  <a:lnTo>
                    <a:pt x="5538580" y="1957864"/>
                  </a:lnTo>
                  <a:lnTo>
                    <a:pt x="5506917" y="1926205"/>
                  </a:lnTo>
                  <a:lnTo>
                    <a:pt x="5481000" y="1889542"/>
                  </a:lnTo>
                  <a:lnTo>
                    <a:pt x="5461569" y="1848618"/>
                  </a:lnTo>
                  <a:lnTo>
                    <a:pt x="5449366" y="1804175"/>
                  </a:lnTo>
                  <a:lnTo>
                    <a:pt x="5445133" y="1756954"/>
                  </a:lnTo>
                  <a:lnTo>
                    <a:pt x="5449366" y="1709734"/>
                  </a:lnTo>
                  <a:lnTo>
                    <a:pt x="5461569" y="1665292"/>
                  </a:lnTo>
                  <a:lnTo>
                    <a:pt x="5481000" y="1624368"/>
                  </a:lnTo>
                  <a:lnTo>
                    <a:pt x="5506917" y="1587705"/>
                  </a:lnTo>
                  <a:lnTo>
                    <a:pt x="5538580" y="1556045"/>
                  </a:lnTo>
                  <a:lnTo>
                    <a:pt x="5575244" y="1530129"/>
                  </a:lnTo>
                  <a:lnTo>
                    <a:pt x="5616169" y="1510699"/>
                  </a:lnTo>
                  <a:lnTo>
                    <a:pt x="5660613" y="1498497"/>
                  </a:lnTo>
                  <a:lnTo>
                    <a:pt x="5707833" y="1494265"/>
                  </a:lnTo>
                  <a:lnTo>
                    <a:pt x="5755051" y="1498497"/>
                  </a:lnTo>
                  <a:lnTo>
                    <a:pt x="5799492" y="1510699"/>
                  </a:lnTo>
                  <a:lnTo>
                    <a:pt x="5840415" y="1530129"/>
                  </a:lnTo>
                  <a:lnTo>
                    <a:pt x="5877078" y="1556045"/>
                  </a:lnTo>
                  <a:lnTo>
                    <a:pt x="5908739" y="1587705"/>
                  </a:lnTo>
                  <a:lnTo>
                    <a:pt x="5934656" y="1624368"/>
                  </a:lnTo>
                  <a:lnTo>
                    <a:pt x="5954086" y="1665292"/>
                  </a:lnTo>
                  <a:lnTo>
                    <a:pt x="5966289" y="1709734"/>
                  </a:lnTo>
                  <a:lnTo>
                    <a:pt x="5970521" y="1756954"/>
                  </a:lnTo>
                  <a:close/>
                </a:path>
                <a:path w="5970905" h="3469004">
                  <a:moveTo>
                    <a:pt x="5707829" y="1490360"/>
                  </a:moveTo>
                  <a:lnTo>
                    <a:pt x="5707829" y="2015744"/>
                  </a:lnTo>
                </a:path>
                <a:path w="5970905" h="3469004">
                  <a:moveTo>
                    <a:pt x="5445137" y="1753048"/>
                  </a:moveTo>
                  <a:lnTo>
                    <a:pt x="5970525" y="1753048"/>
                  </a:lnTo>
                </a:path>
                <a:path w="5970905" h="3469004">
                  <a:moveTo>
                    <a:pt x="5970521" y="3205861"/>
                  </a:moveTo>
                  <a:lnTo>
                    <a:pt x="5966289" y="3253080"/>
                  </a:lnTo>
                  <a:lnTo>
                    <a:pt x="5954086" y="3297523"/>
                  </a:lnTo>
                  <a:lnTo>
                    <a:pt x="5934656" y="3338446"/>
                  </a:lnTo>
                  <a:lnTo>
                    <a:pt x="5908739" y="3375109"/>
                  </a:lnTo>
                  <a:lnTo>
                    <a:pt x="5877078" y="3406769"/>
                  </a:lnTo>
                  <a:lnTo>
                    <a:pt x="5840415" y="3432685"/>
                  </a:lnTo>
                  <a:lnTo>
                    <a:pt x="5799492" y="3452115"/>
                  </a:lnTo>
                  <a:lnTo>
                    <a:pt x="5755051" y="3464316"/>
                  </a:lnTo>
                  <a:lnTo>
                    <a:pt x="5707833" y="3468549"/>
                  </a:lnTo>
                  <a:lnTo>
                    <a:pt x="5660613" y="3464316"/>
                  </a:lnTo>
                  <a:lnTo>
                    <a:pt x="5616169" y="3452115"/>
                  </a:lnTo>
                  <a:lnTo>
                    <a:pt x="5575244" y="3432685"/>
                  </a:lnTo>
                  <a:lnTo>
                    <a:pt x="5538580" y="3406769"/>
                  </a:lnTo>
                  <a:lnTo>
                    <a:pt x="5506917" y="3375109"/>
                  </a:lnTo>
                  <a:lnTo>
                    <a:pt x="5481000" y="3338446"/>
                  </a:lnTo>
                  <a:lnTo>
                    <a:pt x="5461569" y="3297523"/>
                  </a:lnTo>
                  <a:lnTo>
                    <a:pt x="5449366" y="3253080"/>
                  </a:lnTo>
                  <a:lnTo>
                    <a:pt x="5445133" y="3205861"/>
                  </a:lnTo>
                  <a:lnTo>
                    <a:pt x="5449366" y="3158642"/>
                  </a:lnTo>
                  <a:lnTo>
                    <a:pt x="5461569" y="3114200"/>
                  </a:lnTo>
                  <a:lnTo>
                    <a:pt x="5481000" y="3073276"/>
                  </a:lnTo>
                  <a:lnTo>
                    <a:pt x="5506917" y="3036613"/>
                  </a:lnTo>
                  <a:lnTo>
                    <a:pt x="5538580" y="3004953"/>
                  </a:lnTo>
                  <a:lnTo>
                    <a:pt x="5575244" y="2979037"/>
                  </a:lnTo>
                  <a:lnTo>
                    <a:pt x="5616169" y="2959607"/>
                  </a:lnTo>
                  <a:lnTo>
                    <a:pt x="5660613" y="2947405"/>
                  </a:lnTo>
                  <a:lnTo>
                    <a:pt x="5707833" y="2943172"/>
                  </a:lnTo>
                  <a:lnTo>
                    <a:pt x="5755051" y="2947405"/>
                  </a:lnTo>
                  <a:lnTo>
                    <a:pt x="5799492" y="2959607"/>
                  </a:lnTo>
                  <a:lnTo>
                    <a:pt x="5840415" y="2979037"/>
                  </a:lnTo>
                  <a:lnTo>
                    <a:pt x="5877078" y="3004953"/>
                  </a:lnTo>
                  <a:lnTo>
                    <a:pt x="5908739" y="3036613"/>
                  </a:lnTo>
                  <a:lnTo>
                    <a:pt x="5934656" y="3073276"/>
                  </a:lnTo>
                  <a:lnTo>
                    <a:pt x="5954086" y="3114200"/>
                  </a:lnTo>
                  <a:lnTo>
                    <a:pt x="5966289" y="3158642"/>
                  </a:lnTo>
                  <a:lnTo>
                    <a:pt x="5970521" y="3205861"/>
                  </a:lnTo>
                  <a:close/>
                </a:path>
                <a:path w="5970905" h="3469004">
                  <a:moveTo>
                    <a:pt x="5707829" y="2939266"/>
                  </a:moveTo>
                  <a:lnTo>
                    <a:pt x="5707829" y="3464650"/>
                  </a:lnTo>
                </a:path>
                <a:path w="5970905" h="3469004">
                  <a:moveTo>
                    <a:pt x="5445137" y="3201958"/>
                  </a:moveTo>
                  <a:lnTo>
                    <a:pt x="5970525" y="3201958"/>
                  </a:lnTo>
                </a:path>
                <a:path w="5970905" h="3469004">
                  <a:moveTo>
                    <a:pt x="525385" y="298234"/>
                  </a:moveTo>
                  <a:lnTo>
                    <a:pt x="521152" y="345455"/>
                  </a:lnTo>
                  <a:lnTo>
                    <a:pt x="508949" y="389898"/>
                  </a:lnTo>
                  <a:lnTo>
                    <a:pt x="489518" y="430822"/>
                  </a:lnTo>
                  <a:lnTo>
                    <a:pt x="463601" y="467485"/>
                  </a:lnTo>
                  <a:lnTo>
                    <a:pt x="431940" y="499146"/>
                  </a:lnTo>
                  <a:lnTo>
                    <a:pt x="395277" y="525062"/>
                  </a:lnTo>
                  <a:lnTo>
                    <a:pt x="354354" y="544492"/>
                  </a:lnTo>
                  <a:lnTo>
                    <a:pt x="309912" y="556693"/>
                  </a:lnTo>
                  <a:lnTo>
                    <a:pt x="262695" y="560925"/>
                  </a:lnTo>
                  <a:lnTo>
                    <a:pt x="215475" y="556693"/>
                  </a:lnTo>
                  <a:lnTo>
                    <a:pt x="171032" y="544492"/>
                  </a:lnTo>
                  <a:lnTo>
                    <a:pt x="130107" y="525062"/>
                  </a:lnTo>
                  <a:lnTo>
                    <a:pt x="93443" y="499146"/>
                  </a:lnTo>
                  <a:lnTo>
                    <a:pt x="61782" y="467485"/>
                  </a:lnTo>
                  <a:lnTo>
                    <a:pt x="35865" y="430822"/>
                  </a:lnTo>
                  <a:lnTo>
                    <a:pt x="16434" y="389898"/>
                  </a:lnTo>
                  <a:lnTo>
                    <a:pt x="4232" y="345455"/>
                  </a:lnTo>
                  <a:lnTo>
                    <a:pt x="0" y="298234"/>
                  </a:lnTo>
                  <a:lnTo>
                    <a:pt x="4232" y="251015"/>
                  </a:lnTo>
                  <a:lnTo>
                    <a:pt x="16434" y="206573"/>
                  </a:lnTo>
                  <a:lnTo>
                    <a:pt x="35865" y="165649"/>
                  </a:lnTo>
                  <a:lnTo>
                    <a:pt x="61782" y="128987"/>
                  </a:lnTo>
                  <a:lnTo>
                    <a:pt x="93443" y="97326"/>
                  </a:lnTo>
                  <a:lnTo>
                    <a:pt x="130107" y="71410"/>
                  </a:lnTo>
                  <a:lnTo>
                    <a:pt x="171032" y="51980"/>
                  </a:lnTo>
                  <a:lnTo>
                    <a:pt x="215475" y="39778"/>
                  </a:lnTo>
                  <a:lnTo>
                    <a:pt x="262695" y="35546"/>
                  </a:lnTo>
                  <a:lnTo>
                    <a:pt x="309912" y="39778"/>
                  </a:lnTo>
                  <a:lnTo>
                    <a:pt x="354354" y="51980"/>
                  </a:lnTo>
                  <a:lnTo>
                    <a:pt x="395277" y="71410"/>
                  </a:lnTo>
                  <a:lnTo>
                    <a:pt x="431940" y="97326"/>
                  </a:lnTo>
                  <a:lnTo>
                    <a:pt x="463601" y="128987"/>
                  </a:lnTo>
                  <a:lnTo>
                    <a:pt x="489518" y="165649"/>
                  </a:lnTo>
                  <a:lnTo>
                    <a:pt x="508949" y="206573"/>
                  </a:lnTo>
                  <a:lnTo>
                    <a:pt x="521152" y="251015"/>
                  </a:lnTo>
                  <a:lnTo>
                    <a:pt x="525385" y="298234"/>
                  </a:lnTo>
                  <a:close/>
                </a:path>
                <a:path w="5970905" h="3469004">
                  <a:moveTo>
                    <a:pt x="262693" y="31639"/>
                  </a:moveTo>
                  <a:lnTo>
                    <a:pt x="262693" y="557024"/>
                  </a:lnTo>
                </a:path>
                <a:path w="5970905" h="3469004">
                  <a:moveTo>
                    <a:pt x="0" y="294331"/>
                  </a:moveTo>
                  <a:lnTo>
                    <a:pt x="525385" y="294331"/>
                  </a:lnTo>
                </a:path>
                <a:path w="5970905" h="3469004">
                  <a:moveTo>
                    <a:pt x="525385" y="1788594"/>
                  </a:moveTo>
                  <a:lnTo>
                    <a:pt x="521152" y="1835814"/>
                  </a:lnTo>
                  <a:lnTo>
                    <a:pt x="508949" y="1880256"/>
                  </a:lnTo>
                  <a:lnTo>
                    <a:pt x="489518" y="1921180"/>
                  </a:lnTo>
                  <a:lnTo>
                    <a:pt x="463601" y="1957843"/>
                  </a:lnTo>
                  <a:lnTo>
                    <a:pt x="431940" y="1989503"/>
                  </a:lnTo>
                  <a:lnTo>
                    <a:pt x="395277" y="2015419"/>
                  </a:lnTo>
                  <a:lnTo>
                    <a:pt x="354354" y="2034849"/>
                  </a:lnTo>
                  <a:lnTo>
                    <a:pt x="309912" y="2047051"/>
                  </a:lnTo>
                  <a:lnTo>
                    <a:pt x="262695" y="2051283"/>
                  </a:lnTo>
                  <a:lnTo>
                    <a:pt x="215475" y="2047051"/>
                  </a:lnTo>
                  <a:lnTo>
                    <a:pt x="171032" y="2034849"/>
                  </a:lnTo>
                  <a:lnTo>
                    <a:pt x="130107" y="2015419"/>
                  </a:lnTo>
                  <a:lnTo>
                    <a:pt x="93443" y="1989503"/>
                  </a:lnTo>
                  <a:lnTo>
                    <a:pt x="61782" y="1957843"/>
                  </a:lnTo>
                  <a:lnTo>
                    <a:pt x="35865" y="1921180"/>
                  </a:lnTo>
                  <a:lnTo>
                    <a:pt x="16434" y="1880256"/>
                  </a:lnTo>
                  <a:lnTo>
                    <a:pt x="4232" y="1835814"/>
                  </a:lnTo>
                  <a:lnTo>
                    <a:pt x="0" y="1788594"/>
                  </a:lnTo>
                  <a:lnTo>
                    <a:pt x="4232" y="1741374"/>
                  </a:lnTo>
                  <a:lnTo>
                    <a:pt x="16434" y="1696931"/>
                  </a:lnTo>
                  <a:lnTo>
                    <a:pt x="35865" y="1656008"/>
                  </a:lnTo>
                  <a:lnTo>
                    <a:pt x="61782" y="1619345"/>
                  </a:lnTo>
                  <a:lnTo>
                    <a:pt x="93443" y="1587685"/>
                  </a:lnTo>
                  <a:lnTo>
                    <a:pt x="130107" y="1561769"/>
                  </a:lnTo>
                  <a:lnTo>
                    <a:pt x="171032" y="1542340"/>
                  </a:lnTo>
                  <a:lnTo>
                    <a:pt x="215475" y="1530138"/>
                  </a:lnTo>
                  <a:lnTo>
                    <a:pt x="262695" y="1525906"/>
                  </a:lnTo>
                  <a:lnTo>
                    <a:pt x="309912" y="1530138"/>
                  </a:lnTo>
                  <a:lnTo>
                    <a:pt x="354354" y="1542340"/>
                  </a:lnTo>
                  <a:lnTo>
                    <a:pt x="395277" y="1561769"/>
                  </a:lnTo>
                  <a:lnTo>
                    <a:pt x="431940" y="1587685"/>
                  </a:lnTo>
                  <a:lnTo>
                    <a:pt x="463601" y="1619345"/>
                  </a:lnTo>
                  <a:lnTo>
                    <a:pt x="489518" y="1656008"/>
                  </a:lnTo>
                  <a:lnTo>
                    <a:pt x="508949" y="1696931"/>
                  </a:lnTo>
                  <a:lnTo>
                    <a:pt x="521152" y="1741374"/>
                  </a:lnTo>
                  <a:lnTo>
                    <a:pt x="525385" y="1788594"/>
                  </a:lnTo>
                  <a:close/>
                </a:path>
                <a:path w="5970905" h="3469004">
                  <a:moveTo>
                    <a:pt x="262693" y="1521997"/>
                  </a:moveTo>
                  <a:lnTo>
                    <a:pt x="262693" y="2047384"/>
                  </a:lnTo>
                </a:path>
                <a:path w="5970905" h="3469004">
                  <a:moveTo>
                    <a:pt x="0" y="1784689"/>
                  </a:moveTo>
                  <a:lnTo>
                    <a:pt x="525385" y="1784689"/>
                  </a:lnTo>
                </a:path>
              </a:pathLst>
            </a:custGeom>
            <a:ln w="39585">
              <a:solidFill>
                <a:srgbClr val="1A32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0"/>
              <a:ext cx="11520170" cy="6480175"/>
            </a:xfrm>
            <a:custGeom>
              <a:avLst/>
              <a:gdLst/>
              <a:ahLst/>
              <a:cxnLst/>
              <a:rect l="l" t="t" r="r" b="b"/>
              <a:pathLst>
                <a:path w="11520170" h="6480175">
                  <a:moveTo>
                    <a:pt x="0" y="0"/>
                  </a:moveTo>
                  <a:lnTo>
                    <a:pt x="11519999" y="0"/>
                  </a:lnTo>
                  <a:lnTo>
                    <a:pt x="11519999" y="6479999"/>
                  </a:lnTo>
                  <a:lnTo>
                    <a:pt x="0" y="6479999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9898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">
            <a:extLst>
              <a:ext uri="{FF2B5EF4-FFF2-40B4-BE49-F238E27FC236}">
                <a16:creationId xmlns:a16="http://schemas.microsoft.com/office/drawing/2014/main" id="{9FCFA23F-EDA0-E0F5-1E84-62E4C2CF3953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1521440" cy="646175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ADF757-22FB-4451-4179-6EA311E101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176" y="169080"/>
            <a:ext cx="377985" cy="53649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5172FFC-4069-5103-5C7C-2CB26D9199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259" y="738474"/>
            <a:ext cx="109738" cy="1646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305" y="1374277"/>
            <a:ext cx="6504940" cy="381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b="1" spc="-120" dirty="0">
                <a:solidFill>
                  <a:srgbClr val="1A3250"/>
                </a:solidFill>
                <a:latin typeface="Arial"/>
                <a:cs typeface="Arial"/>
              </a:rPr>
              <a:t>Акселерационная</a:t>
            </a:r>
            <a:r>
              <a:rPr sz="2300" b="1" spc="-140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00" b="1" spc="-155" dirty="0">
                <a:solidFill>
                  <a:srgbClr val="1A3250"/>
                </a:solidFill>
                <a:latin typeface="Arial"/>
                <a:cs typeface="Arial"/>
              </a:rPr>
              <a:t>программа</a:t>
            </a:r>
            <a:r>
              <a:rPr sz="2300" b="1" spc="-140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00" b="1" spc="-190" dirty="0">
                <a:solidFill>
                  <a:srgbClr val="1A3250"/>
                </a:solidFill>
                <a:latin typeface="Arial"/>
                <a:cs typeface="Arial"/>
              </a:rPr>
              <a:t>«Готовый</a:t>
            </a:r>
            <a:r>
              <a:rPr sz="2300" b="1" spc="-140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00" b="1" spc="-80" dirty="0">
                <a:solidFill>
                  <a:srgbClr val="1A3250"/>
                </a:solidFill>
                <a:latin typeface="Arial"/>
                <a:cs typeface="Arial"/>
              </a:rPr>
              <a:t>продукт»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91" y="416584"/>
            <a:ext cx="9221470" cy="714375"/>
          </a:xfrm>
          <a:custGeom>
            <a:avLst/>
            <a:gdLst/>
            <a:ahLst/>
            <a:cxnLst/>
            <a:rect l="l" t="t" r="r" b="b"/>
            <a:pathLst>
              <a:path w="9221470" h="714375">
                <a:moveTo>
                  <a:pt x="9221049" y="0"/>
                </a:moveTo>
                <a:lnTo>
                  <a:pt x="0" y="0"/>
                </a:lnTo>
                <a:lnTo>
                  <a:pt x="0" y="714053"/>
                </a:lnTo>
                <a:lnTo>
                  <a:pt x="9221049" y="714053"/>
                </a:lnTo>
                <a:lnTo>
                  <a:pt x="9221049" y="0"/>
                </a:lnTo>
                <a:close/>
              </a:path>
            </a:pathLst>
          </a:custGeom>
          <a:solidFill>
            <a:srgbClr val="1A3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661809" y="2470834"/>
            <a:ext cx="5855970" cy="3759835"/>
            <a:chOff x="5661809" y="2470834"/>
            <a:chExt cx="5855970" cy="3759835"/>
          </a:xfrm>
        </p:grpSpPr>
        <p:sp>
          <p:nvSpPr>
            <p:cNvPr id="5" name="object 5"/>
            <p:cNvSpPr/>
            <p:nvPr/>
          </p:nvSpPr>
          <p:spPr>
            <a:xfrm>
              <a:off x="9975964" y="5208691"/>
              <a:ext cx="1541780" cy="1021715"/>
            </a:xfrm>
            <a:custGeom>
              <a:avLst/>
              <a:gdLst/>
              <a:ahLst/>
              <a:cxnLst/>
              <a:rect l="l" t="t" r="r" b="b"/>
              <a:pathLst>
                <a:path w="1541779" h="1021714">
                  <a:moveTo>
                    <a:pt x="732205" y="0"/>
                  </a:moveTo>
                  <a:lnTo>
                    <a:pt x="437476" y="0"/>
                  </a:lnTo>
                  <a:lnTo>
                    <a:pt x="0" y="1021676"/>
                  </a:lnTo>
                  <a:lnTo>
                    <a:pt x="294741" y="1021676"/>
                  </a:lnTo>
                  <a:lnTo>
                    <a:pt x="732205" y="0"/>
                  </a:lnTo>
                  <a:close/>
                </a:path>
                <a:path w="1541779" h="1021714">
                  <a:moveTo>
                    <a:pt x="1286573" y="0"/>
                  </a:moveTo>
                  <a:lnTo>
                    <a:pt x="991831" y="0"/>
                  </a:lnTo>
                  <a:lnTo>
                    <a:pt x="554355" y="1021676"/>
                  </a:lnTo>
                  <a:lnTo>
                    <a:pt x="849096" y="1021676"/>
                  </a:lnTo>
                  <a:lnTo>
                    <a:pt x="1286573" y="0"/>
                  </a:lnTo>
                  <a:close/>
                </a:path>
                <a:path w="1541779" h="1021714">
                  <a:moveTo>
                    <a:pt x="1541373" y="2349"/>
                  </a:moveTo>
                  <a:lnTo>
                    <a:pt x="1104900" y="1021676"/>
                  </a:lnTo>
                  <a:lnTo>
                    <a:pt x="1399641" y="1021676"/>
                  </a:lnTo>
                  <a:lnTo>
                    <a:pt x="1541373" y="690676"/>
                  </a:lnTo>
                  <a:lnTo>
                    <a:pt x="1541373" y="2349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1809" y="2470834"/>
              <a:ext cx="4680262" cy="28820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25429" y="5208691"/>
              <a:ext cx="732790" cy="1021715"/>
            </a:xfrm>
            <a:custGeom>
              <a:avLst/>
              <a:gdLst/>
              <a:ahLst/>
              <a:cxnLst/>
              <a:rect l="l" t="t" r="r" b="b"/>
              <a:pathLst>
                <a:path w="732790" h="1021714">
                  <a:moveTo>
                    <a:pt x="732212" y="0"/>
                  </a:moveTo>
                  <a:lnTo>
                    <a:pt x="437465" y="0"/>
                  </a:lnTo>
                  <a:lnTo>
                    <a:pt x="0" y="1021673"/>
                  </a:lnTo>
                  <a:lnTo>
                    <a:pt x="294732" y="1021673"/>
                  </a:lnTo>
                  <a:lnTo>
                    <a:pt x="732212" y="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31329" y="486253"/>
            <a:ext cx="691515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3300" b="1" spc="-28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300" b="1" spc="105" dirty="0">
                <a:solidFill>
                  <a:srgbClr val="FFFFFF"/>
                </a:solidFill>
                <a:latin typeface="Arial"/>
                <a:cs typeface="Arial"/>
              </a:rPr>
              <a:t>ЛУГИ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ЦЕНТ</a:t>
            </a:r>
            <a:r>
              <a:rPr sz="3300" b="1" spc="-34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5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ОМПЕТЕНЦИЙ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123" y="2485588"/>
            <a:ext cx="4852709" cy="28684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32853" y="912092"/>
            <a:ext cx="107950" cy="167005"/>
          </a:xfrm>
          <a:custGeom>
            <a:avLst/>
            <a:gdLst/>
            <a:ahLst/>
            <a:cxnLst/>
            <a:rect l="l" t="t" r="r" b="b"/>
            <a:pathLst>
              <a:path w="107950" h="167005">
                <a:moveTo>
                  <a:pt x="53953" y="0"/>
                </a:moveTo>
                <a:lnTo>
                  <a:pt x="0" y="53884"/>
                </a:lnTo>
                <a:lnTo>
                  <a:pt x="53949" y="166550"/>
                </a:lnTo>
                <a:lnTo>
                  <a:pt x="107910" y="53884"/>
                </a:lnTo>
                <a:lnTo>
                  <a:pt x="53953" y="0"/>
                </a:lnTo>
                <a:close/>
              </a:path>
            </a:pathLst>
          </a:custGeom>
          <a:solidFill>
            <a:srgbClr val="202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426129" y="378985"/>
            <a:ext cx="376555" cy="537210"/>
            <a:chOff x="10426129" y="378985"/>
            <a:chExt cx="376555" cy="537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9069" y="602171"/>
              <a:ext cx="74976" cy="749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426128" y="378995"/>
              <a:ext cx="376555" cy="537210"/>
            </a:xfrm>
            <a:custGeom>
              <a:avLst/>
              <a:gdLst/>
              <a:ahLst/>
              <a:cxnLst/>
              <a:rect l="l" t="t" r="r" b="b"/>
              <a:pathLst>
                <a:path w="376554" h="537210">
                  <a:moveTo>
                    <a:pt x="321360" y="265671"/>
                  </a:moveTo>
                  <a:lnTo>
                    <a:pt x="310248" y="206705"/>
                  </a:lnTo>
                  <a:lnTo>
                    <a:pt x="282244" y="156324"/>
                  </a:lnTo>
                  <a:lnTo>
                    <a:pt x="245300" y="115227"/>
                  </a:lnTo>
                  <a:lnTo>
                    <a:pt x="243433" y="113703"/>
                  </a:lnTo>
                  <a:lnTo>
                    <a:pt x="243433" y="264007"/>
                  </a:lnTo>
                  <a:lnTo>
                    <a:pt x="238353" y="310629"/>
                  </a:lnTo>
                  <a:lnTo>
                    <a:pt x="227025" y="358228"/>
                  </a:lnTo>
                  <a:lnTo>
                    <a:pt x="215214" y="396405"/>
                  </a:lnTo>
                  <a:lnTo>
                    <a:pt x="208762" y="414782"/>
                  </a:lnTo>
                  <a:lnTo>
                    <a:pt x="160680" y="366610"/>
                  </a:lnTo>
                  <a:lnTo>
                    <a:pt x="112585" y="414782"/>
                  </a:lnTo>
                  <a:lnTo>
                    <a:pt x="106133" y="396405"/>
                  </a:lnTo>
                  <a:lnTo>
                    <a:pt x="94335" y="358228"/>
                  </a:lnTo>
                  <a:lnTo>
                    <a:pt x="82994" y="310629"/>
                  </a:lnTo>
                  <a:lnTo>
                    <a:pt x="77914" y="264007"/>
                  </a:lnTo>
                  <a:lnTo>
                    <a:pt x="90043" y="212864"/>
                  </a:lnTo>
                  <a:lnTo>
                    <a:pt x="117132" y="174967"/>
                  </a:lnTo>
                  <a:lnTo>
                    <a:pt x="145313" y="150850"/>
                  </a:lnTo>
                  <a:lnTo>
                    <a:pt x="160680" y="141109"/>
                  </a:lnTo>
                  <a:lnTo>
                    <a:pt x="176047" y="150850"/>
                  </a:lnTo>
                  <a:lnTo>
                    <a:pt x="204228" y="174967"/>
                  </a:lnTo>
                  <a:lnTo>
                    <a:pt x="231317" y="212864"/>
                  </a:lnTo>
                  <a:lnTo>
                    <a:pt x="243433" y="264007"/>
                  </a:lnTo>
                  <a:lnTo>
                    <a:pt x="243433" y="113703"/>
                  </a:lnTo>
                  <a:lnTo>
                    <a:pt x="207416" y="84150"/>
                  </a:lnTo>
                  <a:lnTo>
                    <a:pt x="176542" y="63804"/>
                  </a:lnTo>
                  <a:lnTo>
                    <a:pt x="160680" y="54914"/>
                  </a:lnTo>
                  <a:lnTo>
                    <a:pt x="144805" y="63804"/>
                  </a:lnTo>
                  <a:lnTo>
                    <a:pt x="76047" y="115227"/>
                  </a:lnTo>
                  <a:lnTo>
                    <a:pt x="39116" y="156324"/>
                  </a:lnTo>
                  <a:lnTo>
                    <a:pt x="11099" y="206705"/>
                  </a:lnTo>
                  <a:lnTo>
                    <a:pt x="0" y="265671"/>
                  </a:lnTo>
                  <a:lnTo>
                    <a:pt x="13716" y="353529"/>
                  </a:lnTo>
                  <a:lnTo>
                    <a:pt x="43916" y="441744"/>
                  </a:lnTo>
                  <a:lnTo>
                    <a:pt x="74117" y="509739"/>
                  </a:lnTo>
                  <a:lnTo>
                    <a:pt x="87845" y="536968"/>
                  </a:lnTo>
                  <a:lnTo>
                    <a:pt x="160680" y="464007"/>
                  </a:lnTo>
                  <a:lnTo>
                    <a:pt x="233514" y="536968"/>
                  </a:lnTo>
                  <a:lnTo>
                    <a:pt x="267550" y="464007"/>
                  </a:lnTo>
                  <a:lnTo>
                    <a:pt x="286664" y="414782"/>
                  </a:lnTo>
                  <a:lnTo>
                    <a:pt x="307632" y="353529"/>
                  </a:lnTo>
                  <a:lnTo>
                    <a:pt x="321360" y="265671"/>
                  </a:lnTo>
                  <a:close/>
                </a:path>
                <a:path w="376554" h="537210">
                  <a:moveTo>
                    <a:pt x="376275" y="54914"/>
                  </a:moveTo>
                  <a:lnTo>
                    <a:pt x="321360" y="0"/>
                  </a:lnTo>
                  <a:lnTo>
                    <a:pt x="266433" y="54914"/>
                  </a:lnTo>
                  <a:lnTo>
                    <a:pt x="321360" y="109829"/>
                  </a:lnTo>
                  <a:lnTo>
                    <a:pt x="376275" y="54914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16588"/>
            <a:ext cx="9246235" cy="685800"/>
          </a:xfrm>
          <a:custGeom>
            <a:avLst/>
            <a:gdLst/>
            <a:ahLst/>
            <a:cxnLst/>
            <a:rect l="l" t="t" r="r" b="b"/>
            <a:pathLst>
              <a:path w="9246235" h="685800">
                <a:moveTo>
                  <a:pt x="9246175" y="685289"/>
                </a:moveTo>
                <a:lnTo>
                  <a:pt x="0" y="685289"/>
                </a:lnTo>
                <a:lnTo>
                  <a:pt x="0" y="0"/>
                </a:lnTo>
                <a:lnTo>
                  <a:pt x="9246175" y="0"/>
                </a:lnTo>
                <a:lnTo>
                  <a:pt x="9246175" y="685289"/>
                </a:lnTo>
                <a:close/>
              </a:path>
            </a:pathLst>
          </a:custGeom>
          <a:solidFill>
            <a:srgbClr val="1A3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660" y="2133338"/>
            <a:ext cx="7250507" cy="366415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6305" y="486253"/>
            <a:ext cx="6951980" cy="12693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5"/>
              </a:spcBef>
            </a:pP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3300" b="1" spc="-28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300" b="1" spc="105" dirty="0">
                <a:solidFill>
                  <a:srgbClr val="FFFFFF"/>
                </a:solidFill>
                <a:latin typeface="Arial"/>
                <a:cs typeface="Arial"/>
              </a:rPr>
              <a:t>ЛУГИ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ЦЕНТ</a:t>
            </a:r>
            <a:r>
              <a:rPr sz="3300" b="1" spc="-34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5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ОМПЕТЕНЦИЙ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5"/>
              </a:spcBef>
            </a:pPr>
            <a:r>
              <a:rPr sz="2300" b="1" spc="-120" dirty="0">
                <a:solidFill>
                  <a:srgbClr val="1A3250"/>
                </a:solidFill>
                <a:latin typeface="Arial"/>
                <a:cs typeface="Arial"/>
              </a:rPr>
              <a:t>Акселерационная</a:t>
            </a:r>
            <a:r>
              <a:rPr sz="2300" b="1" spc="-14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00" b="1" spc="-155" dirty="0">
                <a:solidFill>
                  <a:srgbClr val="1A3250"/>
                </a:solidFill>
                <a:latin typeface="Arial"/>
                <a:cs typeface="Arial"/>
              </a:rPr>
              <a:t>программа</a:t>
            </a:r>
            <a:r>
              <a:rPr sz="2300" b="1" spc="-140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00" b="1" spc="-190" dirty="0">
                <a:solidFill>
                  <a:srgbClr val="1A3250"/>
                </a:solidFill>
                <a:latin typeface="Arial"/>
                <a:cs typeface="Arial"/>
              </a:rPr>
              <a:t>«Готовый</a:t>
            </a:r>
            <a:r>
              <a:rPr sz="2300" b="1" spc="-140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00" b="1" spc="-80" dirty="0">
                <a:solidFill>
                  <a:srgbClr val="1A3250"/>
                </a:solidFill>
                <a:latin typeface="Arial"/>
                <a:cs typeface="Arial"/>
              </a:rPr>
              <a:t>продукт»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31175" y="2270808"/>
            <a:ext cx="1605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95" dirty="0">
                <a:solidFill>
                  <a:srgbClr val="1A3250"/>
                </a:solidFill>
                <a:latin typeface="Arial"/>
                <a:cs typeface="Arial"/>
              </a:rPr>
              <a:t>3</a:t>
            </a:r>
            <a:r>
              <a:rPr sz="3600" b="1" spc="-509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00" b="1" spc="105" dirty="0">
                <a:solidFill>
                  <a:srgbClr val="1A3250"/>
                </a:solidFill>
                <a:latin typeface="Arial"/>
                <a:cs typeface="Arial"/>
              </a:rPr>
              <a:t>П</a:t>
            </a:r>
            <a:r>
              <a:rPr sz="2300" b="1" spc="35" dirty="0">
                <a:solidFill>
                  <a:srgbClr val="1A3250"/>
                </a:solidFill>
                <a:latin typeface="Arial"/>
                <a:cs typeface="Arial"/>
              </a:rPr>
              <a:t>О</a:t>
            </a:r>
            <a:r>
              <a:rPr sz="2300" b="1" spc="-90" dirty="0">
                <a:solidFill>
                  <a:srgbClr val="1A3250"/>
                </a:solidFill>
                <a:latin typeface="Arial"/>
                <a:cs typeface="Arial"/>
              </a:rPr>
              <a:t>Т</a:t>
            </a:r>
            <a:r>
              <a:rPr sz="2300" b="1" spc="155" dirty="0">
                <a:solidFill>
                  <a:srgbClr val="1A3250"/>
                </a:solidFill>
                <a:latin typeface="Arial"/>
                <a:cs typeface="Arial"/>
              </a:rPr>
              <a:t>О</a:t>
            </a:r>
            <a:r>
              <a:rPr sz="2300" b="1" spc="105" dirty="0">
                <a:solidFill>
                  <a:srgbClr val="1A3250"/>
                </a:solidFill>
                <a:latin typeface="Arial"/>
                <a:cs typeface="Arial"/>
              </a:rPr>
              <a:t>К</a:t>
            </a:r>
            <a:r>
              <a:rPr sz="2300" b="1" spc="5" dirty="0">
                <a:solidFill>
                  <a:srgbClr val="1A3250"/>
                </a:solidFill>
                <a:latin typeface="Arial"/>
                <a:cs typeface="Arial"/>
              </a:rPr>
              <a:t>А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31175" y="3675748"/>
            <a:ext cx="2408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5" dirty="0">
                <a:solidFill>
                  <a:srgbClr val="1A3250"/>
                </a:solidFill>
                <a:latin typeface="Arial"/>
                <a:cs typeface="Arial"/>
              </a:rPr>
              <a:t>23</a:t>
            </a:r>
            <a:r>
              <a:rPr sz="3600" b="1" spc="-509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00" b="1" spc="114" dirty="0">
                <a:solidFill>
                  <a:srgbClr val="1A3250"/>
                </a:solidFill>
                <a:latin typeface="Arial"/>
                <a:cs typeface="Arial"/>
              </a:rPr>
              <a:t>У</a:t>
            </a:r>
            <a:r>
              <a:rPr sz="2300" b="1" spc="-30" dirty="0">
                <a:solidFill>
                  <a:srgbClr val="1A3250"/>
                </a:solidFill>
                <a:latin typeface="Arial"/>
                <a:cs typeface="Arial"/>
              </a:rPr>
              <a:t>Ч</a:t>
            </a:r>
            <a:r>
              <a:rPr sz="2300" b="1" spc="-90" dirty="0">
                <a:solidFill>
                  <a:srgbClr val="1A3250"/>
                </a:solidFill>
                <a:latin typeface="Arial"/>
                <a:cs typeface="Arial"/>
              </a:rPr>
              <a:t>А</a:t>
            </a:r>
            <a:r>
              <a:rPr sz="2300" b="1" spc="65" dirty="0">
                <a:solidFill>
                  <a:srgbClr val="1A3250"/>
                </a:solidFill>
                <a:latin typeface="Arial"/>
                <a:cs typeface="Arial"/>
              </a:rPr>
              <a:t>СТНИ</a:t>
            </a:r>
            <a:r>
              <a:rPr sz="2300" b="1" spc="40" dirty="0">
                <a:solidFill>
                  <a:srgbClr val="1A3250"/>
                </a:solidFill>
                <a:latin typeface="Arial"/>
                <a:cs typeface="Arial"/>
              </a:rPr>
              <a:t>К</a:t>
            </a:r>
            <a:r>
              <a:rPr sz="2300" b="1" spc="5" dirty="0">
                <a:solidFill>
                  <a:srgbClr val="1A3250"/>
                </a:solidFill>
                <a:latin typeface="Arial"/>
                <a:cs typeface="Arial"/>
              </a:rPr>
              <a:t>А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01060" y="1650215"/>
            <a:ext cx="2590165" cy="1015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0" b="1" spc="-305" dirty="0">
                <a:solidFill>
                  <a:srgbClr val="EC5439"/>
                </a:solidFill>
                <a:latin typeface="Arial"/>
                <a:cs typeface="Arial"/>
              </a:rPr>
              <a:t>7</a:t>
            </a:r>
            <a:r>
              <a:rPr sz="6500" b="1" spc="-509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6500" b="1" spc="300" dirty="0">
                <a:solidFill>
                  <a:srgbClr val="EC5439"/>
                </a:solidFill>
                <a:latin typeface="Arial"/>
                <a:cs typeface="Arial"/>
              </a:rPr>
              <a:t>МЛН</a:t>
            </a:r>
            <a:endParaRPr sz="6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1037" y="2546379"/>
            <a:ext cx="2211070" cy="71437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370"/>
              </a:spcBef>
            </a:pPr>
            <a:r>
              <a:rPr sz="2350" b="1" spc="-200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2350" b="1" spc="-204" dirty="0">
                <a:solidFill>
                  <a:srgbClr val="1A3250"/>
                </a:solidFill>
                <a:latin typeface="Arial"/>
                <a:cs typeface="Arial"/>
              </a:rPr>
              <a:t>уммарный</a:t>
            </a:r>
            <a:r>
              <a:rPr sz="2350" b="1" spc="-155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2350" b="1" spc="-140" dirty="0">
                <a:solidFill>
                  <a:srgbClr val="1A3250"/>
                </a:solidFill>
                <a:latin typeface="Arial"/>
                <a:cs typeface="Arial"/>
              </a:rPr>
              <a:t>ро</a:t>
            </a:r>
            <a:r>
              <a:rPr sz="2350" b="1" spc="-150" dirty="0">
                <a:solidFill>
                  <a:srgbClr val="1A3250"/>
                </a:solidFill>
                <a:latin typeface="Arial"/>
                <a:cs typeface="Arial"/>
              </a:rPr>
              <a:t>с</a:t>
            </a:r>
            <a:r>
              <a:rPr sz="2350" b="1" spc="-75" dirty="0">
                <a:solidFill>
                  <a:srgbClr val="1A3250"/>
                </a:solidFill>
                <a:latin typeface="Arial"/>
                <a:cs typeface="Arial"/>
              </a:rPr>
              <a:t>т  </a:t>
            </a:r>
            <a:r>
              <a:rPr sz="2350" b="1" spc="-180" dirty="0">
                <a:solidFill>
                  <a:srgbClr val="1A3250"/>
                </a:solidFill>
                <a:latin typeface="Arial"/>
                <a:cs typeface="Arial"/>
              </a:rPr>
              <a:t>выручки</a:t>
            </a:r>
            <a:endParaRPr sz="23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25420" y="5208691"/>
            <a:ext cx="2092325" cy="1021715"/>
          </a:xfrm>
          <a:custGeom>
            <a:avLst/>
            <a:gdLst/>
            <a:ahLst/>
            <a:cxnLst/>
            <a:rect l="l" t="t" r="r" b="b"/>
            <a:pathLst>
              <a:path w="2092325" h="1021714">
                <a:moveTo>
                  <a:pt x="732218" y="0"/>
                </a:moveTo>
                <a:lnTo>
                  <a:pt x="437464" y="0"/>
                </a:lnTo>
                <a:lnTo>
                  <a:pt x="0" y="1021676"/>
                </a:lnTo>
                <a:lnTo>
                  <a:pt x="294741" y="1021676"/>
                </a:lnTo>
                <a:lnTo>
                  <a:pt x="732218" y="0"/>
                </a:lnTo>
                <a:close/>
              </a:path>
              <a:path w="2092325" h="1021714">
                <a:moveTo>
                  <a:pt x="1282750" y="0"/>
                </a:moveTo>
                <a:lnTo>
                  <a:pt x="988021" y="0"/>
                </a:lnTo>
                <a:lnTo>
                  <a:pt x="550545" y="1021676"/>
                </a:lnTo>
                <a:lnTo>
                  <a:pt x="845286" y="1021676"/>
                </a:lnTo>
                <a:lnTo>
                  <a:pt x="1282750" y="0"/>
                </a:lnTo>
                <a:close/>
              </a:path>
              <a:path w="2092325" h="1021714">
                <a:moveTo>
                  <a:pt x="1837118" y="0"/>
                </a:moveTo>
                <a:lnTo>
                  <a:pt x="1542376" y="0"/>
                </a:lnTo>
                <a:lnTo>
                  <a:pt x="1104900" y="1021676"/>
                </a:lnTo>
                <a:lnTo>
                  <a:pt x="1399641" y="1021676"/>
                </a:lnTo>
                <a:lnTo>
                  <a:pt x="1837118" y="0"/>
                </a:lnTo>
                <a:close/>
              </a:path>
              <a:path w="2092325" h="1021714">
                <a:moveTo>
                  <a:pt x="2091918" y="2349"/>
                </a:moveTo>
                <a:lnTo>
                  <a:pt x="1655445" y="1021676"/>
                </a:lnTo>
                <a:lnTo>
                  <a:pt x="1950186" y="1021676"/>
                </a:lnTo>
                <a:lnTo>
                  <a:pt x="2091918" y="690676"/>
                </a:lnTo>
                <a:lnTo>
                  <a:pt x="2091918" y="2349"/>
                </a:lnTo>
                <a:close/>
              </a:path>
            </a:pathLst>
          </a:custGeom>
          <a:solidFill>
            <a:srgbClr val="1A3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61892-15B0-FDFA-187C-700012E58787}"/>
              </a:ext>
            </a:extLst>
          </p:cNvPr>
          <p:cNvSpPr txBox="1"/>
          <p:nvPr/>
        </p:nvSpPr>
        <p:spPr>
          <a:xfrm>
            <a:off x="4921250" y="512702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Затраты:</a:t>
            </a:r>
          </a:p>
          <a:p>
            <a:r>
              <a:rPr lang="ru-RU" dirty="0"/>
              <a:t>*Государство - 1, 28 млн руб.  </a:t>
            </a:r>
          </a:p>
          <a:p>
            <a:r>
              <a:rPr lang="ru-RU" dirty="0"/>
              <a:t>*СМСП - 0,27 млн руб.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87566B-5D7D-ECA2-600E-09A0EFF83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50" y="1641474"/>
            <a:ext cx="5623310" cy="453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63DCC2-F2C6-431F-BD82-8EDBE893D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0" y="1641474"/>
            <a:ext cx="6052127" cy="453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60A097-B222-BDA7-1A1F-B7AD8B0A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6" y="193675"/>
            <a:ext cx="9028959" cy="6889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CB7327-6B77-7050-4CB1-6EA2B93CEACF}"/>
              </a:ext>
            </a:extLst>
          </p:cNvPr>
          <p:cNvSpPr txBox="1"/>
          <p:nvPr/>
        </p:nvSpPr>
        <p:spPr>
          <a:xfrm>
            <a:off x="806450" y="193675"/>
            <a:ext cx="662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БИЗНЕС-МИССИИ (Обмен опытом)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7C9203-A31A-1354-734D-697A7CEBE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791" y="-191231"/>
            <a:ext cx="2091109" cy="1024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477672-220D-B81F-C2AF-3F9D2110D799}"/>
              </a:ext>
            </a:extLst>
          </p:cNvPr>
          <p:cNvSpPr txBox="1"/>
          <p:nvPr/>
        </p:nvSpPr>
        <p:spPr>
          <a:xfrm>
            <a:off x="127940" y="948594"/>
            <a:ext cx="1134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г. Старица Тверская обл. и</a:t>
            </a: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д. Давыдово Московская область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E23CDE-15C2-49FA-7941-7A5FFE5EB66E}"/>
              </a:ext>
            </a:extLst>
          </p:cNvPr>
          <p:cNvSpPr txBox="1"/>
          <p:nvPr/>
        </p:nvSpPr>
        <p:spPr>
          <a:xfrm>
            <a:off x="5454650" y="948594"/>
            <a:ext cx="7217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Свердловская обл. (Малый и Большой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Турыш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302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32853" y="917067"/>
            <a:ext cx="107950" cy="167005"/>
          </a:xfrm>
          <a:custGeom>
            <a:avLst/>
            <a:gdLst/>
            <a:ahLst/>
            <a:cxnLst/>
            <a:rect l="l" t="t" r="r" b="b"/>
            <a:pathLst>
              <a:path w="107950" h="167005">
                <a:moveTo>
                  <a:pt x="53953" y="0"/>
                </a:moveTo>
                <a:lnTo>
                  <a:pt x="0" y="53884"/>
                </a:lnTo>
                <a:lnTo>
                  <a:pt x="53949" y="166550"/>
                </a:lnTo>
                <a:lnTo>
                  <a:pt x="107910" y="53884"/>
                </a:lnTo>
                <a:lnTo>
                  <a:pt x="53953" y="0"/>
                </a:lnTo>
                <a:close/>
              </a:path>
            </a:pathLst>
          </a:custGeom>
          <a:solidFill>
            <a:srgbClr val="202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426129" y="383961"/>
            <a:ext cx="376555" cy="537210"/>
            <a:chOff x="10426129" y="383961"/>
            <a:chExt cx="376555" cy="537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9069" y="607146"/>
              <a:ext cx="74976" cy="749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426128" y="383961"/>
              <a:ext cx="376555" cy="537210"/>
            </a:xfrm>
            <a:custGeom>
              <a:avLst/>
              <a:gdLst/>
              <a:ahLst/>
              <a:cxnLst/>
              <a:rect l="l" t="t" r="r" b="b"/>
              <a:pathLst>
                <a:path w="376554" h="537210">
                  <a:moveTo>
                    <a:pt x="321360" y="265671"/>
                  </a:moveTo>
                  <a:lnTo>
                    <a:pt x="310248" y="206717"/>
                  </a:lnTo>
                  <a:lnTo>
                    <a:pt x="282244" y="156324"/>
                  </a:lnTo>
                  <a:lnTo>
                    <a:pt x="245300" y="115239"/>
                  </a:lnTo>
                  <a:lnTo>
                    <a:pt x="243433" y="113715"/>
                  </a:lnTo>
                  <a:lnTo>
                    <a:pt x="243433" y="264007"/>
                  </a:lnTo>
                  <a:lnTo>
                    <a:pt x="238353" y="310642"/>
                  </a:lnTo>
                  <a:lnTo>
                    <a:pt x="227025" y="358241"/>
                  </a:lnTo>
                  <a:lnTo>
                    <a:pt x="215214" y="396417"/>
                  </a:lnTo>
                  <a:lnTo>
                    <a:pt x="208762" y="414794"/>
                  </a:lnTo>
                  <a:lnTo>
                    <a:pt x="160680" y="366623"/>
                  </a:lnTo>
                  <a:lnTo>
                    <a:pt x="112585" y="414794"/>
                  </a:lnTo>
                  <a:lnTo>
                    <a:pt x="106133" y="396417"/>
                  </a:lnTo>
                  <a:lnTo>
                    <a:pt x="94335" y="358241"/>
                  </a:lnTo>
                  <a:lnTo>
                    <a:pt x="82994" y="310642"/>
                  </a:lnTo>
                  <a:lnTo>
                    <a:pt x="77914" y="264007"/>
                  </a:lnTo>
                  <a:lnTo>
                    <a:pt x="90043" y="212877"/>
                  </a:lnTo>
                  <a:lnTo>
                    <a:pt x="117132" y="174967"/>
                  </a:lnTo>
                  <a:lnTo>
                    <a:pt x="145313" y="150863"/>
                  </a:lnTo>
                  <a:lnTo>
                    <a:pt x="160680" y="141122"/>
                  </a:lnTo>
                  <a:lnTo>
                    <a:pt x="176047" y="150863"/>
                  </a:lnTo>
                  <a:lnTo>
                    <a:pt x="204228" y="174967"/>
                  </a:lnTo>
                  <a:lnTo>
                    <a:pt x="231317" y="212877"/>
                  </a:lnTo>
                  <a:lnTo>
                    <a:pt x="243433" y="264007"/>
                  </a:lnTo>
                  <a:lnTo>
                    <a:pt x="243433" y="113715"/>
                  </a:lnTo>
                  <a:lnTo>
                    <a:pt x="207416" y="84162"/>
                  </a:lnTo>
                  <a:lnTo>
                    <a:pt x="176542" y="63817"/>
                  </a:lnTo>
                  <a:lnTo>
                    <a:pt x="160680" y="54927"/>
                  </a:lnTo>
                  <a:lnTo>
                    <a:pt x="144805" y="63817"/>
                  </a:lnTo>
                  <a:lnTo>
                    <a:pt x="76047" y="115239"/>
                  </a:lnTo>
                  <a:lnTo>
                    <a:pt x="39116" y="156324"/>
                  </a:lnTo>
                  <a:lnTo>
                    <a:pt x="11099" y="206717"/>
                  </a:lnTo>
                  <a:lnTo>
                    <a:pt x="0" y="265671"/>
                  </a:lnTo>
                  <a:lnTo>
                    <a:pt x="13716" y="353542"/>
                  </a:lnTo>
                  <a:lnTo>
                    <a:pt x="43916" y="441756"/>
                  </a:lnTo>
                  <a:lnTo>
                    <a:pt x="74117" y="509739"/>
                  </a:lnTo>
                  <a:lnTo>
                    <a:pt x="87845" y="536968"/>
                  </a:lnTo>
                  <a:lnTo>
                    <a:pt x="160680" y="464019"/>
                  </a:lnTo>
                  <a:lnTo>
                    <a:pt x="233514" y="536968"/>
                  </a:lnTo>
                  <a:lnTo>
                    <a:pt x="267550" y="464019"/>
                  </a:lnTo>
                  <a:lnTo>
                    <a:pt x="286664" y="414794"/>
                  </a:lnTo>
                  <a:lnTo>
                    <a:pt x="307632" y="353542"/>
                  </a:lnTo>
                  <a:lnTo>
                    <a:pt x="321360" y="265671"/>
                  </a:lnTo>
                  <a:close/>
                </a:path>
                <a:path w="376554" h="537210">
                  <a:moveTo>
                    <a:pt x="376275" y="54914"/>
                  </a:moveTo>
                  <a:lnTo>
                    <a:pt x="321360" y="0"/>
                  </a:lnTo>
                  <a:lnTo>
                    <a:pt x="266433" y="54914"/>
                  </a:lnTo>
                  <a:lnTo>
                    <a:pt x="321360" y="109842"/>
                  </a:lnTo>
                  <a:lnTo>
                    <a:pt x="376275" y="54914"/>
                  </a:lnTo>
                  <a:close/>
                </a:path>
              </a:pathLst>
            </a:custGeom>
            <a:solidFill>
              <a:srgbClr val="202D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30097" y="1300038"/>
            <a:ext cx="2505710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50" b="1" spc="85" dirty="0">
                <a:solidFill>
                  <a:srgbClr val="1A3250"/>
                </a:solidFill>
                <a:latin typeface="Arial"/>
                <a:cs typeface="Arial"/>
              </a:rPr>
              <a:t>«ШОП</a:t>
            </a:r>
            <a:r>
              <a:rPr sz="3250" b="1" spc="-40" dirty="0">
                <a:solidFill>
                  <a:srgbClr val="1A3250"/>
                </a:solidFill>
                <a:latin typeface="Arial"/>
                <a:cs typeface="Arial"/>
              </a:rPr>
              <a:t>-</a:t>
            </a:r>
            <a:r>
              <a:rPr sz="3250" b="1" spc="50" dirty="0">
                <a:solidFill>
                  <a:srgbClr val="1A3250"/>
                </a:solidFill>
                <a:latin typeface="Arial"/>
                <a:cs typeface="Arial"/>
              </a:rPr>
              <a:t>ТУР»</a:t>
            </a:r>
            <a:endParaRPr sz="3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3021" y="1626979"/>
            <a:ext cx="1860550" cy="946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9075" b="1" spc="15" baseline="-13774" dirty="0">
                <a:solidFill>
                  <a:srgbClr val="EC5439"/>
                </a:solidFill>
                <a:latin typeface="Arial"/>
                <a:cs typeface="Arial"/>
              </a:rPr>
              <a:t>9</a:t>
            </a:r>
            <a:r>
              <a:rPr sz="9075" b="1" spc="-1597" baseline="-13774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2000" b="1" spc="10" dirty="0">
                <a:solidFill>
                  <a:srgbClr val="1A3250"/>
                </a:solidFill>
                <a:latin typeface="Arial"/>
                <a:cs typeface="Arial"/>
              </a:rPr>
              <a:t>ПОЕЗ</a:t>
            </a:r>
            <a:r>
              <a:rPr sz="2000" b="1" spc="-20" dirty="0">
                <a:solidFill>
                  <a:srgbClr val="1A3250"/>
                </a:solidFill>
                <a:latin typeface="Arial"/>
                <a:cs typeface="Arial"/>
              </a:rPr>
              <a:t>Д</a:t>
            </a:r>
            <a:r>
              <a:rPr sz="2000" b="1" spc="120" dirty="0">
                <a:solidFill>
                  <a:srgbClr val="1A3250"/>
                </a:solidFill>
                <a:latin typeface="Arial"/>
                <a:cs typeface="Arial"/>
              </a:rPr>
              <a:t>ОК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9912350" cy="6480175"/>
            <a:chOff x="0" y="0"/>
            <a:chExt cx="9912350" cy="64801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" y="0"/>
              <a:ext cx="4132790" cy="647992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416584"/>
              <a:ext cx="9912350" cy="685800"/>
            </a:xfrm>
            <a:custGeom>
              <a:avLst/>
              <a:gdLst/>
              <a:ahLst/>
              <a:cxnLst/>
              <a:rect l="l" t="t" r="r" b="b"/>
              <a:pathLst>
                <a:path w="9912350" h="685800">
                  <a:moveTo>
                    <a:pt x="9912264" y="0"/>
                  </a:moveTo>
                  <a:lnTo>
                    <a:pt x="0" y="0"/>
                  </a:lnTo>
                  <a:lnTo>
                    <a:pt x="0" y="685289"/>
                  </a:lnTo>
                  <a:lnTo>
                    <a:pt x="9912264" y="685289"/>
                  </a:lnTo>
                  <a:lnTo>
                    <a:pt x="9912264" y="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1803" y="486250"/>
            <a:ext cx="915352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3300" b="1" spc="-28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300" b="1" spc="105" dirty="0">
                <a:solidFill>
                  <a:srgbClr val="FFFFFF"/>
                </a:solidFill>
                <a:latin typeface="Arial"/>
                <a:cs typeface="Arial"/>
              </a:rPr>
              <a:t>ЛУГИ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20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34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300" b="1" spc="-7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СШИРЕНИЮ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10" dirty="0">
                <a:solidFill>
                  <a:srgbClr val="FFFFFF"/>
                </a:solidFill>
                <a:latin typeface="Arial"/>
                <a:cs typeface="Arial"/>
              </a:rPr>
              <a:t>РЫН</a:t>
            </a:r>
            <a:r>
              <a:rPr sz="3300" b="1" spc="15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300" b="1" spc="-95" dirty="0">
                <a:solidFill>
                  <a:srgbClr val="FFFFFF"/>
                </a:solidFill>
                <a:latin typeface="Arial"/>
                <a:cs typeface="Arial"/>
              </a:rPr>
              <a:t>ОВ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90" dirty="0">
                <a:solidFill>
                  <a:srgbClr val="FFFFFF"/>
                </a:solidFill>
                <a:latin typeface="Arial"/>
                <a:cs typeface="Arial"/>
              </a:rPr>
              <a:t>СБЫ</a:t>
            </a:r>
            <a:r>
              <a:rPr sz="3300" b="1" spc="-21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endParaRPr sz="3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8785" y="2394103"/>
            <a:ext cx="2613025" cy="946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9075" b="1" spc="-22" baseline="-12855" dirty="0">
                <a:solidFill>
                  <a:srgbClr val="EC5439"/>
                </a:solidFill>
                <a:latin typeface="Arial"/>
                <a:cs typeface="Arial"/>
              </a:rPr>
              <a:t>43</a:t>
            </a:r>
            <a:r>
              <a:rPr sz="9075" b="1" spc="-1470" baseline="-12855" dirty="0">
                <a:solidFill>
                  <a:srgbClr val="EC5439"/>
                </a:solidFill>
                <a:latin typeface="Arial"/>
                <a:cs typeface="Arial"/>
              </a:rPr>
              <a:t> </a:t>
            </a:r>
            <a:r>
              <a:rPr sz="2000" b="1" spc="95" dirty="0">
                <a:solidFill>
                  <a:srgbClr val="1A3250"/>
                </a:solidFill>
                <a:latin typeface="Arial"/>
                <a:cs typeface="Arial"/>
              </a:rPr>
              <a:t>У</a:t>
            </a:r>
            <a:r>
              <a:rPr sz="2000" b="1" spc="-30" dirty="0">
                <a:solidFill>
                  <a:srgbClr val="1A3250"/>
                </a:solidFill>
                <a:latin typeface="Arial"/>
                <a:cs typeface="Arial"/>
              </a:rPr>
              <a:t>Ч</a:t>
            </a:r>
            <a:r>
              <a:rPr sz="2000" b="1" spc="-80" dirty="0">
                <a:solidFill>
                  <a:srgbClr val="1A3250"/>
                </a:solidFill>
                <a:latin typeface="Arial"/>
                <a:cs typeface="Arial"/>
              </a:rPr>
              <a:t>А</a:t>
            </a:r>
            <a:r>
              <a:rPr sz="2000" b="1" spc="50" dirty="0">
                <a:solidFill>
                  <a:srgbClr val="1A3250"/>
                </a:solidFill>
                <a:latin typeface="Arial"/>
                <a:cs typeface="Arial"/>
              </a:rPr>
              <a:t>СТНИ</a:t>
            </a:r>
            <a:r>
              <a:rPr sz="2000" b="1" spc="30" dirty="0">
                <a:solidFill>
                  <a:srgbClr val="1A3250"/>
                </a:solidFill>
                <a:latin typeface="Arial"/>
                <a:cs typeface="Arial"/>
              </a:rPr>
              <a:t>К</a:t>
            </a:r>
            <a:r>
              <a:rPr sz="2000" b="1" dirty="0">
                <a:solidFill>
                  <a:srgbClr val="1A3250"/>
                </a:solidFill>
                <a:latin typeface="Arial"/>
                <a:cs typeface="Arial"/>
              </a:rPr>
              <a:t>А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694274" y="2640009"/>
            <a:ext cx="6826250" cy="3840479"/>
            <a:chOff x="4694274" y="2640009"/>
            <a:chExt cx="6826250" cy="3840479"/>
          </a:xfrm>
        </p:grpSpPr>
        <p:sp>
          <p:nvSpPr>
            <p:cNvPr id="14" name="object 14"/>
            <p:cNvSpPr/>
            <p:nvPr/>
          </p:nvSpPr>
          <p:spPr>
            <a:xfrm>
              <a:off x="4694263" y="2640014"/>
              <a:ext cx="6826250" cy="3840479"/>
            </a:xfrm>
            <a:custGeom>
              <a:avLst/>
              <a:gdLst/>
              <a:ahLst/>
              <a:cxnLst/>
              <a:rect l="l" t="t" r="r" b="b"/>
              <a:pathLst>
                <a:path w="6826250" h="3840479">
                  <a:moveTo>
                    <a:pt x="6825729" y="895540"/>
                  </a:moveTo>
                  <a:lnTo>
                    <a:pt x="6795427" y="857821"/>
                  </a:lnTo>
                  <a:lnTo>
                    <a:pt x="6764363" y="820737"/>
                  </a:lnTo>
                  <a:lnTo>
                    <a:pt x="6732549" y="784313"/>
                  </a:lnTo>
                  <a:lnTo>
                    <a:pt x="6700012" y="748550"/>
                  </a:lnTo>
                  <a:lnTo>
                    <a:pt x="6666751" y="713473"/>
                  </a:lnTo>
                  <a:lnTo>
                    <a:pt x="6632765" y="679081"/>
                  </a:lnTo>
                  <a:lnTo>
                    <a:pt x="6598094" y="645401"/>
                  </a:lnTo>
                  <a:lnTo>
                    <a:pt x="6562738" y="612432"/>
                  </a:lnTo>
                  <a:lnTo>
                    <a:pt x="6526708" y="580199"/>
                  </a:lnTo>
                  <a:lnTo>
                    <a:pt x="6490005" y="548690"/>
                  </a:lnTo>
                  <a:lnTo>
                    <a:pt x="6452654" y="517944"/>
                  </a:lnTo>
                  <a:lnTo>
                    <a:pt x="6414668" y="487946"/>
                  </a:lnTo>
                  <a:lnTo>
                    <a:pt x="6376048" y="458736"/>
                  </a:lnTo>
                  <a:lnTo>
                    <a:pt x="6336817" y="430301"/>
                  </a:lnTo>
                  <a:lnTo>
                    <a:pt x="6296977" y="402666"/>
                  </a:lnTo>
                  <a:lnTo>
                    <a:pt x="6256540" y="375843"/>
                  </a:lnTo>
                  <a:lnTo>
                    <a:pt x="6215519" y="349834"/>
                  </a:lnTo>
                  <a:lnTo>
                    <a:pt x="6173940" y="324662"/>
                  </a:lnTo>
                  <a:lnTo>
                    <a:pt x="6131801" y="300329"/>
                  </a:lnTo>
                  <a:lnTo>
                    <a:pt x="6089104" y="276860"/>
                  </a:lnTo>
                  <a:lnTo>
                    <a:pt x="6045886" y="254254"/>
                  </a:lnTo>
                  <a:lnTo>
                    <a:pt x="6002147" y="232524"/>
                  </a:lnTo>
                  <a:lnTo>
                    <a:pt x="5957887" y="211683"/>
                  </a:lnTo>
                  <a:lnTo>
                    <a:pt x="5913132" y="191744"/>
                  </a:lnTo>
                  <a:lnTo>
                    <a:pt x="5867882" y="172732"/>
                  </a:lnTo>
                  <a:lnTo>
                    <a:pt x="5822162" y="154635"/>
                  </a:lnTo>
                  <a:lnTo>
                    <a:pt x="5775972" y="137477"/>
                  </a:lnTo>
                  <a:lnTo>
                    <a:pt x="5729338" y="121272"/>
                  </a:lnTo>
                  <a:lnTo>
                    <a:pt x="5682259" y="106019"/>
                  </a:lnTo>
                  <a:lnTo>
                    <a:pt x="5634748" y="91744"/>
                  </a:lnTo>
                  <a:lnTo>
                    <a:pt x="5586819" y="78460"/>
                  </a:lnTo>
                  <a:lnTo>
                    <a:pt x="5538495" y="66154"/>
                  </a:lnTo>
                  <a:lnTo>
                    <a:pt x="5489765" y="54876"/>
                  </a:lnTo>
                  <a:lnTo>
                    <a:pt x="5440654" y="44602"/>
                  </a:lnTo>
                  <a:lnTo>
                    <a:pt x="5391175" y="35369"/>
                  </a:lnTo>
                  <a:lnTo>
                    <a:pt x="5341340" y="27178"/>
                  </a:lnTo>
                  <a:lnTo>
                    <a:pt x="5291150" y="20040"/>
                  </a:lnTo>
                  <a:lnTo>
                    <a:pt x="5240629" y="13957"/>
                  </a:lnTo>
                  <a:lnTo>
                    <a:pt x="5189791" y="8966"/>
                  </a:lnTo>
                  <a:lnTo>
                    <a:pt x="5138623" y="5067"/>
                  </a:lnTo>
                  <a:lnTo>
                    <a:pt x="5087175" y="2260"/>
                  </a:lnTo>
                  <a:lnTo>
                    <a:pt x="5035423" y="571"/>
                  </a:lnTo>
                  <a:lnTo>
                    <a:pt x="4983404" y="0"/>
                  </a:lnTo>
                  <a:lnTo>
                    <a:pt x="4935004" y="495"/>
                  </a:lnTo>
                  <a:lnTo>
                    <a:pt x="4886833" y="1955"/>
                  </a:lnTo>
                  <a:lnTo>
                    <a:pt x="4838928" y="4381"/>
                  </a:lnTo>
                  <a:lnTo>
                    <a:pt x="4791265" y="7772"/>
                  </a:lnTo>
                  <a:lnTo>
                    <a:pt x="4743882" y="12090"/>
                  </a:lnTo>
                  <a:lnTo>
                    <a:pt x="4696777" y="17360"/>
                  </a:lnTo>
                  <a:lnTo>
                    <a:pt x="4649952" y="23558"/>
                  </a:lnTo>
                  <a:lnTo>
                    <a:pt x="4603420" y="30657"/>
                  </a:lnTo>
                  <a:lnTo>
                    <a:pt x="4557192" y="38684"/>
                  </a:lnTo>
                  <a:lnTo>
                    <a:pt x="4511281" y="47599"/>
                  </a:lnTo>
                  <a:lnTo>
                    <a:pt x="4465701" y="57404"/>
                  </a:lnTo>
                  <a:lnTo>
                    <a:pt x="4420451" y="68084"/>
                  </a:lnTo>
                  <a:lnTo>
                    <a:pt x="4375543" y="79641"/>
                  </a:lnTo>
                  <a:lnTo>
                    <a:pt x="4330979" y="92049"/>
                  </a:lnTo>
                  <a:lnTo>
                    <a:pt x="4286783" y="105321"/>
                  </a:lnTo>
                  <a:lnTo>
                    <a:pt x="4242968" y="119430"/>
                  </a:lnTo>
                  <a:lnTo>
                    <a:pt x="4199521" y="134366"/>
                  </a:lnTo>
                  <a:lnTo>
                    <a:pt x="4156468" y="150126"/>
                  </a:lnTo>
                  <a:lnTo>
                    <a:pt x="4113809" y="166712"/>
                  </a:lnTo>
                  <a:lnTo>
                    <a:pt x="4071556" y="184086"/>
                  </a:lnTo>
                  <a:lnTo>
                    <a:pt x="4029735" y="202272"/>
                  </a:lnTo>
                  <a:lnTo>
                    <a:pt x="3988333" y="221234"/>
                  </a:lnTo>
                  <a:lnTo>
                    <a:pt x="3947363" y="240969"/>
                  </a:lnTo>
                  <a:lnTo>
                    <a:pt x="3906850" y="261480"/>
                  </a:lnTo>
                  <a:lnTo>
                    <a:pt x="3866781" y="282740"/>
                  </a:lnTo>
                  <a:lnTo>
                    <a:pt x="3827183" y="304749"/>
                  </a:lnTo>
                  <a:lnTo>
                    <a:pt x="3788067" y="327494"/>
                  </a:lnTo>
                  <a:lnTo>
                    <a:pt x="3749433" y="350977"/>
                  </a:lnTo>
                  <a:lnTo>
                    <a:pt x="3711283" y="375170"/>
                  </a:lnTo>
                  <a:lnTo>
                    <a:pt x="3673640" y="400075"/>
                  </a:lnTo>
                  <a:lnTo>
                    <a:pt x="3636505" y="425678"/>
                  </a:lnTo>
                  <a:lnTo>
                    <a:pt x="3599904" y="451980"/>
                  </a:lnTo>
                  <a:lnTo>
                    <a:pt x="3563823" y="478967"/>
                  </a:lnTo>
                  <a:lnTo>
                    <a:pt x="3528288" y="506615"/>
                  </a:lnTo>
                  <a:lnTo>
                    <a:pt x="3493300" y="534936"/>
                  </a:lnTo>
                  <a:lnTo>
                    <a:pt x="3458870" y="563905"/>
                  </a:lnTo>
                  <a:lnTo>
                    <a:pt x="3425012" y="593509"/>
                  </a:lnTo>
                  <a:lnTo>
                    <a:pt x="3391738" y="623760"/>
                  </a:lnTo>
                  <a:lnTo>
                    <a:pt x="3359035" y="654634"/>
                  </a:lnTo>
                  <a:lnTo>
                    <a:pt x="3326942" y="686130"/>
                  </a:lnTo>
                  <a:lnTo>
                    <a:pt x="3295459" y="718223"/>
                  </a:lnTo>
                  <a:lnTo>
                    <a:pt x="3264585" y="750912"/>
                  </a:lnTo>
                  <a:lnTo>
                    <a:pt x="3234334" y="784199"/>
                  </a:lnTo>
                  <a:lnTo>
                    <a:pt x="3204718" y="818057"/>
                  </a:lnTo>
                  <a:lnTo>
                    <a:pt x="3175749" y="852474"/>
                  </a:lnTo>
                  <a:lnTo>
                    <a:pt x="3147441" y="887463"/>
                  </a:lnTo>
                  <a:lnTo>
                    <a:pt x="3119780" y="923010"/>
                  </a:lnTo>
                  <a:lnTo>
                    <a:pt x="3092805" y="959078"/>
                  </a:lnTo>
                  <a:lnTo>
                    <a:pt x="3066504" y="995692"/>
                  </a:lnTo>
                  <a:lnTo>
                    <a:pt x="3040900" y="1032814"/>
                  </a:lnTo>
                  <a:lnTo>
                    <a:pt x="3015983" y="1070457"/>
                  </a:lnTo>
                  <a:lnTo>
                    <a:pt x="2991789" y="1108608"/>
                  </a:lnTo>
                  <a:lnTo>
                    <a:pt x="2968320" y="1147241"/>
                  </a:lnTo>
                  <a:lnTo>
                    <a:pt x="2945561" y="1186370"/>
                  </a:lnTo>
                  <a:lnTo>
                    <a:pt x="2923552" y="1225969"/>
                  </a:lnTo>
                  <a:lnTo>
                    <a:pt x="2902293" y="1266024"/>
                  </a:lnTo>
                  <a:lnTo>
                    <a:pt x="2881795" y="1306550"/>
                  </a:lnTo>
                  <a:lnTo>
                    <a:pt x="2862046" y="1347508"/>
                  </a:lnTo>
                  <a:lnTo>
                    <a:pt x="2843085" y="1388910"/>
                  </a:lnTo>
                  <a:lnTo>
                    <a:pt x="2824911" y="1430743"/>
                  </a:lnTo>
                  <a:lnTo>
                    <a:pt x="2807525" y="1472984"/>
                  </a:lnTo>
                  <a:lnTo>
                    <a:pt x="2790952" y="1515643"/>
                  </a:lnTo>
                  <a:lnTo>
                    <a:pt x="2778429" y="1549831"/>
                  </a:lnTo>
                  <a:lnTo>
                    <a:pt x="2763291" y="1528762"/>
                  </a:lnTo>
                  <a:lnTo>
                    <a:pt x="2735745" y="1492770"/>
                  </a:lnTo>
                  <a:lnTo>
                    <a:pt x="2707182" y="1457629"/>
                  </a:lnTo>
                  <a:lnTo>
                    <a:pt x="2677604" y="1423365"/>
                  </a:lnTo>
                  <a:lnTo>
                    <a:pt x="2647048" y="1389989"/>
                  </a:lnTo>
                  <a:lnTo>
                    <a:pt x="2615527" y="1357528"/>
                  </a:lnTo>
                  <a:lnTo>
                    <a:pt x="2583078" y="1326019"/>
                  </a:lnTo>
                  <a:lnTo>
                    <a:pt x="2549702" y="1295463"/>
                  </a:lnTo>
                  <a:lnTo>
                    <a:pt x="2515425" y="1265885"/>
                  </a:lnTo>
                  <a:lnTo>
                    <a:pt x="2480297" y="1237310"/>
                  </a:lnTo>
                  <a:lnTo>
                    <a:pt x="2444305" y="1209776"/>
                  </a:lnTo>
                  <a:lnTo>
                    <a:pt x="2407488" y="1183284"/>
                  </a:lnTo>
                  <a:lnTo>
                    <a:pt x="2369870" y="1157871"/>
                  </a:lnTo>
                  <a:lnTo>
                    <a:pt x="2331466" y="1133551"/>
                  </a:lnTo>
                  <a:lnTo>
                    <a:pt x="2292312" y="1110361"/>
                  </a:lnTo>
                  <a:lnTo>
                    <a:pt x="2252408" y="1088301"/>
                  </a:lnTo>
                  <a:lnTo>
                    <a:pt x="2211794" y="1067396"/>
                  </a:lnTo>
                  <a:lnTo>
                    <a:pt x="2170493" y="1047686"/>
                  </a:lnTo>
                  <a:lnTo>
                    <a:pt x="2128520" y="1029182"/>
                  </a:lnTo>
                  <a:lnTo>
                    <a:pt x="2085898" y="1011910"/>
                  </a:lnTo>
                  <a:lnTo>
                    <a:pt x="2042655" y="995895"/>
                  </a:lnTo>
                  <a:lnTo>
                    <a:pt x="1998802" y="981151"/>
                  </a:lnTo>
                  <a:lnTo>
                    <a:pt x="1954377" y="967701"/>
                  </a:lnTo>
                  <a:lnTo>
                    <a:pt x="1909394" y="955573"/>
                  </a:lnTo>
                  <a:lnTo>
                    <a:pt x="1863877" y="944791"/>
                  </a:lnTo>
                  <a:lnTo>
                    <a:pt x="1817839" y="935367"/>
                  </a:lnTo>
                  <a:lnTo>
                    <a:pt x="1771319" y="927341"/>
                  </a:lnTo>
                  <a:lnTo>
                    <a:pt x="1724329" y="920724"/>
                  </a:lnTo>
                  <a:lnTo>
                    <a:pt x="1676895" y="915530"/>
                  </a:lnTo>
                  <a:lnTo>
                    <a:pt x="1629029" y="911796"/>
                  </a:lnTo>
                  <a:lnTo>
                    <a:pt x="1580781" y="909535"/>
                  </a:lnTo>
                  <a:lnTo>
                    <a:pt x="1532140" y="908786"/>
                  </a:lnTo>
                  <a:lnTo>
                    <a:pt x="1483499" y="909535"/>
                  </a:lnTo>
                  <a:lnTo>
                    <a:pt x="1435239" y="911796"/>
                  </a:lnTo>
                  <a:lnTo>
                    <a:pt x="1387386" y="915530"/>
                  </a:lnTo>
                  <a:lnTo>
                    <a:pt x="1339951" y="920724"/>
                  </a:lnTo>
                  <a:lnTo>
                    <a:pt x="1292961" y="927341"/>
                  </a:lnTo>
                  <a:lnTo>
                    <a:pt x="1246441" y="935367"/>
                  </a:lnTo>
                  <a:lnTo>
                    <a:pt x="1200404" y="944791"/>
                  </a:lnTo>
                  <a:lnTo>
                    <a:pt x="1154887" y="955573"/>
                  </a:lnTo>
                  <a:lnTo>
                    <a:pt x="1109903" y="967701"/>
                  </a:lnTo>
                  <a:lnTo>
                    <a:pt x="1065479" y="981151"/>
                  </a:lnTo>
                  <a:lnTo>
                    <a:pt x="1021626" y="995895"/>
                  </a:lnTo>
                  <a:lnTo>
                    <a:pt x="978382" y="1011910"/>
                  </a:lnTo>
                  <a:lnTo>
                    <a:pt x="935761" y="1029182"/>
                  </a:lnTo>
                  <a:lnTo>
                    <a:pt x="893787" y="1047686"/>
                  </a:lnTo>
                  <a:lnTo>
                    <a:pt x="852487" y="1067396"/>
                  </a:lnTo>
                  <a:lnTo>
                    <a:pt x="811872" y="1088301"/>
                  </a:lnTo>
                  <a:lnTo>
                    <a:pt x="771982" y="1110361"/>
                  </a:lnTo>
                  <a:lnTo>
                    <a:pt x="732815" y="1133551"/>
                  </a:lnTo>
                  <a:lnTo>
                    <a:pt x="694423" y="1157871"/>
                  </a:lnTo>
                  <a:lnTo>
                    <a:pt x="656793" y="1183284"/>
                  </a:lnTo>
                  <a:lnTo>
                    <a:pt x="619988" y="1209776"/>
                  </a:lnTo>
                  <a:lnTo>
                    <a:pt x="583996" y="1237310"/>
                  </a:lnTo>
                  <a:lnTo>
                    <a:pt x="548855" y="1265885"/>
                  </a:lnTo>
                  <a:lnTo>
                    <a:pt x="514591" y="1295463"/>
                  </a:lnTo>
                  <a:lnTo>
                    <a:pt x="481215" y="1326019"/>
                  </a:lnTo>
                  <a:lnTo>
                    <a:pt x="448754" y="1357528"/>
                  </a:lnTo>
                  <a:lnTo>
                    <a:pt x="417233" y="1389989"/>
                  </a:lnTo>
                  <a:lnTo>
                    <a:pt x="386676" y="1423365"/>
                  </a:lnTo>
                  <a:lnTo>
                    <a:pt x="357111" y="1457629"/>
                  </a:lnTo>
                  <a:lnTo>
                    <a:pt x="328536" y="1492770"/>
                  </a:lnTo>
                  <a:lnTo>
                    <a:pt x="301002" y="1528762"/>
                  </a:lnTo>
                  <a:lnTo>
                    <a:pt x="274510" y="1565579"/>
                  </a:lnTo>
                  <a:lnTo>
                    <a:pt x="249097" y="1603197"/>
                  </a:lnTo>
                  <a:lnTo>
                    <a:pt x="224777" y="1641589"/>
                  </a:lnTo>
                  <a:lnTo>
                    <a:pt x="201574" y="1680756"/>
                  </a:lnTo>
                  <a:lnTo>
                    <a:pt x="179514" y="1720646"/>
                  </a:lnTo>
                  <a:lnTo>
                    <a:pt x="158623" y="1761261"/>
                  </a:lnTo>
                  <a:lnTo>
                    <a:pt x="138912" y="1802561"/>
                  </a:lnTo>
                  <a:lnTo>
                    <a:pt x="120408" y="1844535"/>
                  </a:lnTo>
                  <a:lnTo>
                    <a:pt x="103136" y="1887156"/>
                  </a:lnTo>
                  <a:lnTo>
                    <a:pt x="87109" y="1930400"/>
                  </a:lnTo>
                  <a:lnTo>
                    <a:pt x="72377" y="1974253"/>
                  </a:lnTo>
                  <a:lnTo>
                    <a:pt x="58928" y="2018677"/>
                  </a:lnTo>
                  <a:lnTo>
                    <a:pt x="46799" y="2063661"/>
                  </a:lnTo>
                  <a:lnTo>
                    <a:pt x="36017" y="2109190"/>
                  </a:lnTo>
                  <a:lnTo>
                    <a:pt x="26593" y="2155215"/>
                  </a:lnTo>
                  <a:lnTo>
                    <a:pt x="18567" y="2201735"/>
                  </a:lnTo>
                  <a:lnTo>
                    <a:pt x="11938" y="2248725"/>
                  </a:lnTo>
                  <a:lnTo>
                    <a:pt x="6756" y="2296160"/>
                  </a:lnTo>
                  <a:lnTo>
                    <a:pt x="3022" y="2344026"/>
                  </a:lnTo>
                  <a:lnTo>
                    <a:pt x="762" y="2392273"/>
                  </a:lnTo>
                  <a:lnTo>
                    <a:pt x="0" y="2440914"/>
                  </a:lnTo>
                  <a:lnTo>
                    <a:pt x="850" y="2492184"/>
                  </a:lnTo>
                  <a:lnTo>
                    <a:pt x="3352" y="2543035"/>
                  </a:lnTo>
                  <a:lnTo>
                    <a:pt x="7505" y="2593441"/>
                  </a:lnTo>
                  <a:lnTo>
                    <a:pt x="13258" y="2643365"/>
                  </a:lnTo>
                  <a:lnTo>
                    <a:pt x="20612" y="2692793"/>
                  </a:lnTo>
                  <a:lnTo>
                    <a:pt x="29527" y="2741688"/>
                  </a:lnTo>
                  <a:lnTo>
                    <a:pt x="39966" y="2790037"/>
                  </a:lnTo>
                  <a:lnTo>
                    <a:pt x="51917" y="2837802"/>
                  </a:lnTo>
                  <a:lnTo>
                    <a:pt x="65354" y="2884970"/>
                  </a:lnTo>
                  <a:lnTo>
                    <a:pt x="80238" y="2931490"/>
                  </a:lnTo>
                  <a:lnTo>
                    <a:pt x="96558" y="2977362"/>
                  </a:lnTo>
                  <a:lnTo>
                    <a:pt x="114287" y="3022549"/>
                  </a:lnTo>
                  <a:lnTo>
                    <a:pt x="133375" y="3067024"/>
                  </a:lnTo>
                  <a:lnTo>
                    <a:pt x="153835" y="3110763"/>
                  </a:lnTo>
                  <a:lnTo>
                    <a:pt x="175602" y="3153727"/>
                  </a:lnTo>
                  <a:lnTo>
                    <a:pt x="198678" y="3195917"/>
                  </a:lnTo>
                  <a:lnTo>
                    <a:pt x="223012" y="3237280"/>
                  </a:lnTo>
                  <a:lnTo>
                    <a:pt x="248602" y="3277806"/>
                  </a:lnTo>
                  <a:lnTo>
                    <a:pt x="275412" y="3317468"/>
                  </a:lnTo>
                  <a:lnTo>
                    <a:pt x="303403" y="3356229"/>
                  </a:lnTo>
                  <a:lnTo>
                    <a:pt x="332574" y="3394075"/>
                  </a:lnTo>
                  <a:lnTo>
                    <a:pt x="362877" y="3430968"/>
                  </a:lnTo>
                  <a:lnTo>
                    <a:pt x="394296" y="3466884"/>
                  </a:lnTo>
                  <a:lnTo>
                    <a:pt x="426796" y="3501809"/>
                  </a:lnTo>
                  <a:lnTo>
                    <a:pt x="460375" y="3535692"/>
                  </a:lnTo>
                  <a:lnTo>
                    <a:pt x="494969" y="3568535"/>
                  </a:lnTo>
                  <a:lnTo>
                    <a:pt x="530580" y="3600297"/>
                  </a:lnTo>
                  <a:lnTo>
                    <a:pt x="567169" y="3630955"/>
                  </a:lnTo>
                  <a:lnTo>
                    <a:pt x="604723" y="3660483"/>
                  </a:lnTo>
                  <a:lnTo>
                    <a:pt x="643191" y="3688854"/>
                  </a:lnTo>
                  <a:lnTo>
                    <a:pt x="682574" y="3716032"/>
                  </a:lnTo>
                  <a:lnTo>
                    <a:pt x="722833" y="3742004"/>
                  </a:lnTo>
                  <a:lnTo>
                    <a:pt x="763943" y="3766743"/>
                  </a:lnTo>
                  <a:lnTo>
                    <a:pt x="805878" y="3790226"/>
                  </a:lnTo>
                  <a:lnTo>
                    <a:pt x="848601" y="3812400"/>
                  </a:lnTo>
                  <a:lnTo>
                    <a:pt x="892098" y="3833279"/>
                  </a:lnTo>
                  <a:lnTo>
                    <a:pt x="2172182" y="3833279"/>
                  </a:lnTo>
                  <a:lnTo>
                    <a:pt x="2215680" y="3812400"/>
                  </a:lnTo>
                  <a:lnTo>
                    <a:pt x="2258415" y="3790226"/>
                  </a:lnTo>
                  <a:lnTo>
                    <a:pt x="2300351" y="3766743"/>
                  </a:lnTo>
                  <a:lnTo>
                    <a:pt x="2341448" y="3742004"/>
                  </a:lnTo>
                  <a:lnTo>
                    <a:pt x="2381707" y="3716032"/>
                  </a:lnTo>
                  <a:lnTo>
                    <a:pt x="2421090" y="3688854"/>
                  </a:lnTo>
                  <a:lnTo>
                    <a:pt x="2459571" y="3660483"/>
                  </a:lnTo>
                  <a:lnTo>
                    <a:pt x="2497112" y="3630955"/>
                  </a:lnTo>
                  <a:lnTo>
                    <a:pt x="2533700" y="3600297"/>
                  </a:lnTo>
                  <a:lnTo>
                    <a:pt x="2569311" y="3568535"/>
                  </a:lnTo>
                  <a:lnTo>
                    <a:pt x="2603919" y="3535692"/>
                  </a:lnTo>
                  <a:lnTo>
                    <a:pt x="2637485" y="3501809"/>
                  </a:lnTo>
                  <a:lnTo>
                    <a:pt x="2669997" y="3466884"/>
                  </a:lnTo>
                  <a:lnTo>
                    <a:pt x="2701404" y="3430968"/>
                  </a:lnTo>
                  <a:lnTo>
                    <a:pt x="2731719" y="3394075"/>
                  </a:lnTo>
                  <a:lnTo>
                    <a:pt x="2760878" y="3356229"/>
                  </a:lnTo>
                  <a:lnTo>
                    <a:pt x="2788882" y="3317468"/>
                  </a:lnTo>
                  <a:lnTo>
                    <a:pt x="2815691" y="3277806"/>
                  </a:lnTo>
                  <a:lnTo>
                    <a:pt x="2827210" y="3259544"/>
                  </a:lnTo>
                  <a:lnTo>
                    <a:pt x="2829864" y="3265881"/>
                  </a:lnTo>
                  <a:lnTo>
                    <a:pt x="2849511" y="3310382"/>
                  </a:lnTo>
                  <a:lnTo>
                    <a:pt x="2870060" y="3354374"/>
                  </a:lnTo>
                  <a:lnTo>
                    <a:pt x="2891498" y="3397872"/>
                  </a:lnTo>
                  <a:lnTo>
                    <a:pt x="2913786" y="3440861"/>
                  </a:lnTo>
                  <a:lnTo>
                    <a:pt x="2936938" y="3483330"/>
                  </a:lnTo>
                  <a:lnTo>
                    <a:pt x="2960941" y="3525253"/>
                  </a:lnTo>
                  <a:lnTo>
                    <a:pt x="2985770" y="3566630"/>
                  </a:lnTo>
                  <a:lnTo>
                    <a:pt x="3011411" y="3607447"/>
                  </a:lnTo>
                  <a:lnTo>
                    <a:pt x="3037878" y="3647694"/>
                  </a:lnTo>
                  <a:lnTo>
                    <a:pt x="3065132" y="3687368"/>
                  </a:lnTo>
                  <a:lnTo>
                    <a:pt x="3093186" y="3726446"/>
                  </a:lnTo>
                  <a:lnTo>
                    <a:pt x="3122003" y="3764915"/>
                  </a:lnTo>
                  <a:lnTo>
                    <a:pt x="3151594" y="3802761"/>
                  </a:lnTo>
                  <a:lnTo>
                    <a:pt x="3181934" y="3839984"/>
                  </a:lnTo>
                  <a:lnTo>
                    <a:pt x="6784861" y="3839984"/>
                  </a:lnTo>
                  <a:lnTo>
                    <a:pt x="6795198" y="3827500"/>
                  </a:lnTo>
                  <a:lnTo>
                    <a:pt x="6825729" y="3789603"/>
                  </a:lnTo>
                  <a:lnTo>
                    <a:pt x="6825729" y="89554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0587" y="2961633"/>
              <a:ext cx="3779412" cy="35183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2411" y="3770377"/>
              <a:ext cx="2548001" cy="2548001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50" spc="-140" dirty="0"/>
              <a:t>700</a:t>
            </a:r>
            <a:r>
              <a:rPr sz="6550" spc="-505" dirty="0"/>
              <a:t> </a:t>
            </a:r>
            <a:r>
              <a:rPr spc="-315" dirty="0"/>
              <a:t>Т</a:t>
            </a:r>
            <a:r>
              <a:rPr spc="-5" dirty="0"/>
              <a:t>.</a:t>
            </a:r>
            <a:r>
              <a:rPr spc="-400" dirty="0"/>
              <a:t>Р</a:t>
            </a:r>
            <a:r>
              <a:rPr spc="-5" dirty="0"/>
              <a:t>.</a:t>
            </a:r>
            <a:endParaRPr sz="6550"/>
          </a:p>
        </p:txBody>
      </p:sp>
      <p:sp>
        <p:nvSpPr>
          <p:cNvPr id="18" name="object 18"/>
          <p:cNvSpPr txBox="1"/>
          <p:nvPr/>
        </p:nvSpPr>
        <p:spPr>
          <a:xfrm>
            <a:off x="7718371" y="2063610"/>
            <a:ext cx="136207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215" dirty="0">
                <a:solidFill>
                  <a:srgbClr val="1A3250"/>
                </a:solidFill>
                <a:latin typeface="Arial"/>
                <a:cs typeface="Arial"/>
              </a:rPr>
              <a:t>ВЫ</a:t>
            </a:r>
            <a:r>
              <a:rPr sz="2200" b="1" spc="-250" dirty="0">
                <a:solidFill>
                  <a:srgbClr val="1A3250"/>
                </a:solidFill>
                <a:latin typeface="Arial"/>
                <a:cs typeface="Arial"/>
              </a:rPr>
              <a:t>Р</a:t>
            </a:r>
            <a:r>
              <a:rPr sz="2200" b="1" spc="95" dirty="0">
                <a:solidFill>
                  <a:srgbClr val="1A3250"/>
                </a:solidFill>
                <a:latin typeface="Arial"/>
                <a:cs typeface="Arial"/>
              </a:rPr>
              <a:t>У</a:t>
            </a:r>
            <a:r>
              <a:rPr sz="2200" b="1" spc="30" dirty="0">
                <a:solidFill>
                  <a:srgbClr val="1A3250"/>
                </a:solidFill>
                <a:latin typeface="Arial"/>
                <a:cs typeface="Arial"/>
              </a:rPr>
              <a:t>Ч</a:t>
            </a:r>
            <a:r>
              <a:rPr sz="2200" b="1" spc="15" dirty="0">
                <a:solidFill>
                  <a:srgbClr val="1A3250"/>
                </a:solidFill>
                <a:latin typeface="Arial"/>
                <a:cs typeface="Arial"/>
              </a:rPr>
              <a:t>К</a:t>
            </a:r>
            <a:r>
              <a:rPr sz="2200" b="1" spc="-15" dirty="0">
                <a:solidFill>
                  <a:srgbClr val="1A3250"/>
                </a:solidFill>
                <a:latin typeface="Arial"/>
                <a:cs typeface="Arial"/>
              </a:rPr>
              <a:t>А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594498-1CFF-C8D1-941D-F67212F7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65"/>
            <a:ext cx="11518900" cy="64786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764DE46-DCC2-A2EE-CBD9-B473F38F5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" y="1362480"/>
            <a:ext cx="10847044" cy="20313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Межрегиональные  выставки (Ханты-Мансийск, </a:t>
            </a:r>
          </a:p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     Москва, Тюмень)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«Вкусные пятницы» от Россельхозбанка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291272-D7B6-2408-3A76-B1875625D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" y="398399"/>
            <a:ext cx="9028959" cy="688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5546C2-8852-E33D-FD0A-2CD6A06761C9}"/>
              </a:ext>
            </a:extLst>
          </p:cNvPr>
          <p:cNvSpPr txBox="1"/>
          <p:nvPr/>
        </p:nvSpPr>
        <p:spPr>
          <a:xfrm>
            <a:off x="349250" y="398399"/>
            <a:ext cx="84582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300" dirty="0">
                <a:solidFill>
                  <a:schemeClr val="bg1"/>
                </a:solidFill>
              </a:rPr>
              <a:t>УСЛУГИ ПО РАСШИРЕНИЮ РЫНКОВ СБЫТА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670B2E-2BF2-7E20-E62B-1B38CF6A2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t="2712" r="1387" b="7498"/>
          <a:stretch/>
        </p:blipFill>
        <p:spPr>
          <a:xfrm>
            <a:off x="1187450" y="2771716"/>
            <a:ext cx="4876800" cy="373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E151D7-8A15-BEF9-0BE4-84F17D196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2" r="2159" b="9997"/>
          <a:stretch/>
        </p:blipFill>
        <p:spPr>
          <a:xfrm>
            <a:off x="7435850" y="2022475"/>
            <a:ext cx="3885335" cy="454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C2120C-DC03-9086-DBF2-73DB26674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046" y="17022"/>
            <a:ext cx="2011854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8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4447" y="1327882"/>
            <a:ext cx="3398520" cy="5022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100" b="1" spc="35" dirty="0">
                <a:solidFill>
                  <a:srgbClr val="1A3250"/>
                </a:solidFill>
                <a:latin typeface="Arial"/>
                <a:cs typeface="Arial"/>
              </a:rPr>
              <a:t>«СДЕЛАНО</a:t>
            </a:r>
            <a:r>
              <a:rPr sz="3100" b="1" spc="-240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100" b="1" spc="-310" dirty="0">
                <a:solidFill>
                  <a:srgbClr val="1A3250"/>
                </a:solidFill>
                <a:latin typeface="Arial"/>
                <a:cs typeface="Arial"/>
              </a:rPr>
              <a:t>В</a:t>
            </a:r>
            <a:r>
              <a:rPr sz="3100" b="1" spc="-240" dirty="0">
                <a:solidFill>
                  <a:srgbClr val="1A3250"/>
                </a:solidFill>
                <a:latin typeface="Arial"/>
                <a:cs typeface="Arial"/>
              </a:rPr>
              <a:t> </a:t>
            </a:r>
            <a:r>
              <a:rPr sz="3100" b="1" spc="-60" dirty="0">
                <a:solidFill>
                  <a:srgbClr val="1A3250"/>
                </a:solidFill>
                <a:latin typeface="Arial"/>
                <a:cs typeface="Arial"/>
              </a:rPr>
              <a:t>ЧЕ»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16584"/>
            <a:ext cx="9912350" cy="685800"/>
          </a:xfrm>
          <a:custGeom>
            <a:avLst/>
            <a:gdLst/>
            <a:ahLst/>
            <a:cxnLst/>
            <a:rect l="l" t="t" r="r" b="b"/>
            <a:pathLst>
              <a:path w="9912350" h="685800">
                <a:moveTo>
                  <a:pt x="9912264" y="0"/>
                </a:moveTo>
                <a:lnTo>
                  <a:pt x="0" y="0"/>
                </a:lnTo>
                <a:lnTo>
                  <a:pt x="0" y="685289"/>
                </a:lnTo>
                <a:lnTo>
                  <a:pt x="9912264" y="685289"/>
                </a:lnTo>
                <a:lnTo>
                  <a:pt x="9912264" y="0"/>
                </a:lnTo>
                <a:close/>
              </a:path>
            </a:pathLst>
          </a:custGeom>
          <a:solidFill>
            <a:srgbClr val="1A32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1803" y="486250"/>
            <a:ext cx="915352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3300" b="1" spc="-28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300" b="1" spc="105" dirty="0">
                <a:solidFill>
                  <a:srgbClr val="FFFFFF"/>
                </a:solidFill>
                <a:latin typeface="Arial"/>
                <a:cs typeface="Arial"/>
              </a:rPr>
              <a:t>ЛУГИ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20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34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300" b="1" spc="-7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СШИРЕНИЮ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10" dirty="0">
                <a:solidFill>
                  <a:srgbClr val="FFFFFF"/>
                </a:solidFill>
                <a:latin typeface="Arial"/>
                <a:cs typeface="Arial"/>
              </a:rPr>
              <a:t>РЫН</a:t>
            </a:r>
            <a:r>
              <a:rPr sz="3300" b="1" spc="15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300" b="1" spc="-95" dirty="0">
                <a:solidFill>
                  <a:srgbClr val="FFFFFF"/>
                </a:solidFill>
                <a:latin typeface="Arial"/>
                <a:cs typeface="Arial"/>
              </a:rPr>
              <a:t>ОВ</a:t>
            </a:r>
            <a:r>
              <a:rPr sz="33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90" dirty="0">
                <a:solidFill>
                  <a:srgbClr val="FFFFFF"/>
                </a:solidFill>
                <a:latin typeface="Arial"/>
                <a:cs typeface="Arial"/>
              </a:rPr>
              <a:t>СБЫ</a:t>
            </a:r>
            <a:r>
              <a:rPr sz="3300" b="1" spc="-21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endParaRPr sz="33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4397" y="978008"/>
            <a:ext cx="11433175" cy="5502275"/>
            <a:chOff x="84397" y="978008"/>
            <a:chExt cx="11433175" cy="5502275"/>
          </a:xfrm>
        </p:grpSpPr>
        <p:sp>
          <p:nvSpPr>
            <p:cNvPr id="6" name="object 6"/>
            <p:cNvSpPr/>
            <p:nvPr/>
          </p:nvSpPr>
          <p:spPr>
            <a:xfrm>
              <a:off x="84397" y="1428242"/>
              <a:ext cx="8299450" cy="5052060"/>
            </a:xfrm>
            <a:custGeom>
              <a:avLst/>
              <a:gdLst/>
              <a:ahLst/>
              <a:cxnLst/>
              <a:rect l="l" t="t" r="r" b="b"/>
              <a:pathLst>
                <a:path w="8299450" h="5052060">
                  <a:moveTo>
                    <a:pt x="0" y="3"/>
                  </a:moveTo>
                  <a:lnTo>
                    <a:pt x="8298903" y="0"/>
                  </a:lnTo>
                  <a:lnTo>
                    <a:pt x="8298903" y="5051757"/>
                  </a:lnTo>
                  <a:lnTo>
                    <a:pt x="0" y="505175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51616">
                <a:alpha val="3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552" y="2034399"/>
              <a:ext cx="7086596" cy="404103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01175" y="5245699"/>
              <a:ext cx="2016760" cy="984885"/>
            </a:xfrm>
            <a:custGeom>
              <a:avLst/>
              <a:gdLst/>
              <a:ahLst/>
              <a:cxnLst/>
              <a:rect l="l" t="t" r="r" b="b"/>
              <a:pathLst>
                <a:path w="2016759" h="984885">
                  <a:moveTo>
                    <a:pt x="705700" y="0"/>
                  </a:moveTo>
                  <a:lnTo>
                    <a:pt x="421627" y="0"/>
                  </a:lnTo>
                  <a:lnTo>
                    <a:pt x="0" y="984669"/>
                  </a:lnTo>
                  <a:lnTo>
                    <a:pt x="284060" y="984669"/>
                  </a:lnTo>
                  <a:lnTo>
                    <a:pt x="705700" y="0"/>
                  </a:lnTo>
                  <a:close/>
                </a:path>
                <a:path w="2016759" h="984885">
                  <a:moveTo>
                    <a:pt x="1236306" y="0"/>
                  </a:moveTo>
                  <a:lnTo>
                    <a:pt x="952246" y="0"/>
                  </a:lnTo>
                  <a:lnTo>
                    <a:pt x="530606" y="984669"/>
                  </a:lnTo>
                  <a:lnTo>
                    <a:pt x="814666" y="984669"/>
                  </a:lnTo>
                  <a:lnTo>
                    <a:pt x="1236306" y="0"/>
                  </a:lnTo>
                  <a:close/>
                </a:path>
                <a:path w="2016759" h="984885">
                  <a:moveTo>
                    <a:pt x="1770583" y="0"/>
                  </a:moveTo>
                  <a:lnTo>
                    <a:pt x="1486522" y="0"/>
                  </a:lnTo>
                  <a:lnTo>
                    <a:pt x="1064895" y="984669"/>
                  </a:lnTo>
                  <a:lnTo>
                    <a:pt x="1348955" y="984669"/>
                  </a:lnTo>
                  <a:lnTo>
                    <a:pt x="1770583" y="0"/>
                  </a:lnTo>
                  <a:close/>
                </a:path>
                <a:path w="2016759" h="984885">
                  <a:moveTo>
                    <a:pt x="2016163" y="2260"/>
                  </a:moveTo>
                  <a:lnTo>
                    <a:pt x="1595501" y="984669"/>
                  </a:lnTo>
                  <a:lnTo>
                    <a:pt x="1879561" y="984669"/>
                  </a:lnTo>
                  <a:lnTo>
                    <a:pt x="2016163" y="665657"/>
                  </a:lnTo>
                  <a:lnTo>
                    <a:pt x="2016163" y="2260"/>
                  </a:lnTo>
                  <a:close/>
                </a:path>
              </a:pathLst>
            </a:custGeom>
            <a:solidFill>
              <a:srgbClr val="1A3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13929" y="978008"/>
              <a:ext cx="4333875" cy="4333875"/>
            </a:xfrm>
            <a:custGeom>
              <a:avLst/>
              <a:gdLst/>
              <a:ahLst/>
              <a:cxnLst/>
              <a:rect l="l" t="t" r="r" b="b"/>
              <a:pathLst>
                <a:path w="4333875" h="4333875">
                  <a:moveTo>
                    <a:pt x="4333871" y="0"/>
                  </a:moveTo>
                  <a:lnTo>
                    <a:pt x="0" y="3"/>
                  </a:lnTo>
                  <a:lnTo>
                    <a:pt x="0" y="4333875"/>
                  </a:lnTo>
                  <a:lnTo>
                    <a:pt x="4333871" y="4333871"/>
                  </a:lnTo>
                  <a:lnTo>
                    <a:pt x="4333871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3990" y="1478073"/>
              <a:ext cx="3333747" cy="33337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322</Words>
  <Application>Microsoft Office PowerPoint</Application>
  <PresentationFormat>Произвольный</PresentationFormat>
  <Paragraphs>63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Microsoft Sans Serif</vt:lpstr>
      <vt:lpstr>Tahoma</vt:lpstr>
      <vt:lpstr>Verdana</vt:lpstr>
      <vt:lpstr>Office Theme</vt:lpstr>
      <vt:lpstr>ЭФФЕКТИВНАЯ ОРГАНИЗАЦИЯ РАБОТЫ ЦК,  МЕТОДЫ  ПРИВЛЕЧЕНИЯ  КЛИЕНТОВ,  НОВЫЕ ВОЗМОЖНОСТИ ЦК НА ПРИМЕРЕ ЧЕЛЯБИНСКОЙ ОБЛАСТИ</vt:lpstr>
      <vt:lpstr>ЦЕНТРА «МОЙ БИЗНЕС»</vt:lpstr>
      <vt:lpstr>Презентация PowerPoint</vt:lpstr>
      <vt:lpstr>Презентация PowerPoint</vt:lpstr>
      <vt:lpstr>Презентация PowerPoint</vt:lpstr>
      <vt:lpstr>Презентация PowerPoint</vt:lpstr>
      <vt:lpstr>700 Т.Р.</vt:lpstr>
      <vt:lpstr>Презентация PowerPoint</vt:lpstr>
      <vt:lpstr>Презентация PowerPoint</vt:lpstr>
      <vt:lpstr>Презентация PowerPoint</vt:lpstr>
      <vt:lpstr>МЕТОДЫ ПРИВЛЕЧЕНИЯ КЛИЕНТОВ</vt:lpstr>
      <vt:lpstr>МЕТОДЫ ПРИВЛЕЧЕНИЯ КЛИЕНТОВ</vt:lpstr>
      <vt:lpstr>МЕТОДЫ ПРИВЛЕЧЕНИЯ КЛИЕНТОВ</vt:lpstr>
      <vt:lpstr>развивайте  бизнес с нами!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29.09.21.cdr</dc:title>
  <dc:creator>Vadim</dc:creator>
  <cp:lastModifiedBy>Flex Kfgby</cp:lastModifiedBy>
  <cp:revision>3</cp:revision>
  <dcterms:created xsi:type="dcterms:W3CDTF">2022-07-06T11:40:03Z</dcterms:created>
  <dcterms:modified xsi:type="dcterms:W3CDTF">2022-09-28T10:59:52Z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2021-09-29T00:00:00Z</vt:filetime>
  </property>
  <property fmtid="{D5CDD505-2E9C-101B-9397-08002B2CF9AE}" pid="3" name="Creator">
    <vt:lpwstr>CorelDRAW 2018</vt:lpwstr>
  </property>
  <property fmtid="{D5CDD505-2E9C-101B-9397-08002B2CF9AE}" pid="4" name="LastSaved">
    <vt:filetime>2022-07-06T00:00:00Z</vt:filetime>
  </property>
</Properties>
</file>